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7E7"/>
    <a:srgbClr val="C55A11"/>
    <a:srgbClr val="DBDBDB"/>
    <a:srgbClr val="C00000"/>
    <a:srgbClr val="FF9999"/>
    <a:srgbClr val="FF0000"/>
    <a:srgbClr val="4472C4"/>
    <a:srgbClr val="3333CC"/>
    <a:srgbClr val="FFD96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B60D7-B777-4B65-9538-44EE10F9416D}" v="2" dt="2023-07-03T12:55:31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6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FC8B4-4E0E-905B-A086-FE6A4E7BB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C6307D-B47F-AC3A-0288-F5447DC81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6DA26-2E3D-B9CC-D580-0924E248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8269F-7AFC-93F8-B112-FF96C23D7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A9A28-05FD-D639-7668-7277D7204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702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C7EC4-667A-C014-FEC0-86E701DD7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414F54-FA85-8D4A-327F-3F274336B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B80C5-E97C-9486-B72C-B9B07AA8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0A810-EBD4-0630-B44A-D01109B0B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43D38-856D-7870-C0AD-F42D33C99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11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DBEA63-459B-C9FD-B67C-86FF1F807A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3502A-AD04-FE45-2F5E-EBCA67BFF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CBD41-036A-3F95-BDA6-5C16333B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04CC3-1760-15E4-898F-51D4FA184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74229-6315-D7B6-3A34-FCE9EDF79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290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4717-CDC5-606D-A66B-9B1429C7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71A2E-E6D6-4BBE-F3B2-A8AE2D643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9C87F-F0EC-D565-A620-E1B5F8F2C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7E065-4A8C-6409-D002-80E0B66B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65787-A95F-43D3-EA70-3AE1F7048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90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8241B-252C-D50F-C5A3-D783C821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828F0E-1B61-47DD-AEAE-6353BAC1D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5A814-2D1C-4DEC-1F17-E7E507267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D3661-1DBA-6D96-9D2A-C153BDF57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8E77E-0121-BF58-053D-94A6C8288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53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70458-DD9D-781B-F035-92F9EB189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3C066-0428-FEA4-BBFD-6B8D5CD7D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FF38-56DD-A813-B1DF-C899239D6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8827A-F5A4-581C-0790-EA2BA6EFD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3047F-2BF6-2B01-DBB2-1C701915C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8BA670-4906-AF15-7683-068D9EBB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50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7C0A-9C0A-F0B2-2967-4F6D483C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4A54-92D1-59E8-229F-A3F1CC4B8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2AD20-A0C1-44E5-E254-88D595732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566672-ABCC-CCF1-0DAC-DC2D292606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A639C-C05B-E86F-2756-D7A410D13F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EC8C6E-E026-A549-A389-01982EED6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F506A-CC83-AB2F-E76F-A0E652D8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50C6EB-BA91-F45A-67D5-E7CAD67CF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051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E65DF-F593-4B03-988A-1F7A3F48B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8B3A05-8276-3C8A-95B6-8FC782F69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28C653-741F-0191-546B-6B695FD79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433ED4-2448-FE41-B78B-AEAA3B38F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919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BA197C-F9C9-6305-46A1-CD04C5607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59AB9-AF5E-28C4-4AD4-490A0B654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9D1FA-98D8-1813-B798-D4D228B87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826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E156B-4757-9B0B-32CD-500DEAE11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964DD-EBEA-4C61-2B56-29BA16ECE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55166-71AF-0250-7282-617263E02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83D9E-4578-C80B-5E84-89F0739C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4F723-085F-7364-2208-7677B3608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719486-D5FD-4710-8EBF-763E5C3C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13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8C104-7C5A-E7FD-49FF-E45B90CCA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0B3B7-1779-3B64-4A58-67D56BB352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AF74F-F6F1-7FA8-41FB-22BA0BC75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C9B28-4501-013B-A01E-9C76F413B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97118-655B-EFB4-A335-298E196C9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42FE0-47F8-1B49-1550-64BBA1361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80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806194-A373-55FA-E9C2-D6FC4F006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130C7-2315-461F-62C9-BFC7D303B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8A9DE-022F-1793-5EF5-5925BC457E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5D2FA-72E3-46B7-842E-2A58FC0A9207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7F89D-B31B-3C34-447D-1CEA0E89F9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16F8F-FE93-262C-2142-6A9B5F664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AD47-36C9-4FB6-898F-BBD40D3E0AC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93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4" name="Group 1223">
            <a:extLst>
              <a:ext uri="{FF2B5EF4-FFF2-40B4-BE49-F238E27FC236}">
                <a16:creationId xmlns:a16="http://schemas.microsoft.com/office/drawing/2014/main" id="{B5825413-6CC6-0DCC-A3BC-318E62E12676}"/>
              </a:ext>
            </a:extLst>
          </p:cNvPr>
          <p:cNvGrpSpPr/>
          <p:nvPr/>
        </p:nvGrpSpPr>
        <p:grpSpPr>
          <a:xfrm>
            <a:off x="586043" y="1187492"/>
            <a:ext cx="10834293" cy="5528555"/>
            <a:chOff x="264769" y="965106"/>
            <a:chExt cx="10834293" cy="552855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2D0E36A-30AC-AB05-82B9-FEA10772A165}"/>
                </a:ext>
              </a:extLst>
            </p:cNvPr>
            <p:cNvSpPr/>
            <p:nvPr/>
          </p:nvSpPr>
          <p:spPr>
            <a:xfrm>
              <a:off x="8224992" y="11950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2EFEA9-0BB0-3866-4328-A1692750BB9B}"/>
                </a:ext>
              </a:extLst>
            </p:cNvPr>
            <p:cNvSpPr/>
            <p:nvPr/>
          </p:nvSpPr>
          <p:spPr>
            <a:xfrm>
              <a:off x="8362566" y="11950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78F206-9CFF-10EE-7782-88289B644A6F}"/>
                </a:ext>
              </a:extLst>
            </p:cNvPr>
            <p:cNvSpPr/>
            <p:nvPr/>
          </p:nvSpPr>
          <p:spPr>
            <a:xfrm>
              <a:off x="8500140" y="11950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A6C2FAA-2597-E82A-14D0-38A071D6A5CA}"/>
                </a:ext>
              </a:extLst>
            </p:cNvPr>
            <p:cNvSpPr/>
            <p:nvPr/>
          </p:nvSpPr>
          <p:spPr>
            <a:xfrm>
              <a:off x="8637714" y="11950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5DE41C-A1FA-1AEE-04C1-947F27C73F1D}"/>
                </a:ext>
              </a:extLst>
            </p:cNvPr>
            <p:cNvSpPr/>
            <p:nvPr/>
          </p:nvSpPr>
          <p:spPr>
            <a:xfrm>
              <a:off x="8776650" y="11950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851B2A-5DEC-FAC5-994B-0B278AFA6EE9}"/>
                </a:ext>
              </a:extLst>
            </p:cNvPr>
            <p:cNvSpPr/>
            <p:nvPr/>
          </p:nvSpPr>
          <p:spPr>
            <a:xfrm>
              <a:off x="7396824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3AC0C6A-E74B-C9C1-56DE-78E7C2A60BF9}"/>
                </a:ext>
              </a:extLst>
            </p:cNvPr>
            <p:cNvSpPr/>
            <p:nvPr/>
          </p:nvSpPr>
          <p:spPr>
            <a:xfrm>
              <a:off x="7534398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98B151-F7FA-46E6-5633-C09388145CEA}"/>
                </a:ext>
              </a:extLst>
            </p:cNvPr>
            <p:cNvSpPr/>
            <p:nvPr/>
          </p:nvSpPr>
          <p:spPr>
            <a:xfrm>
              <a:off x="7671972" y="133123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9C9BC2-6AB7-4B92-1822-9508C5F35E69}"/>
                </a:ext>
              </a:extLst>
            </p:cNvPr>
            <p:cNvSpPr/>
            <p:nvPr/>
          </p:nvSpPr>
          <p:spPr>
            <a:xfrm>
              <a:off x="7810908" y="133123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0F8CA45-DAC2-EC88-3494-E54B3367645A}"/>
                </a:ext>
              </a:extLst>
            </p:cNvPr>
            <p:cNvSpPr/>
            <p:nvPr/>
          </p:nvSpPr>
          <p:spPr>
            <a:xfrm>
              <a:off x="7948482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95BEEA-C07B-6CA7-165C-74CE1B6F17B3}"/>
                </a:ext>
              </a:extLst>
            </p:cNvPr>
            <p:cNvSpPr/>
            <p:nvPr/>
          </p:nvSpPr>
          <p:spPr>
            <a:xfrm>
              <a:off x="8086056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4D1092E-6306-20CA-C0FE-B4252C5E7E63}"/>
                </a:ext>
              </a:extLst>
            </p:cNvPr>
            <p:cNvSpPr/>
            <p:nvPr/>
          </p:nvSpPr>
          <p:spPr>
            <a:xfrm>
              <a:off x="8224992" y="133123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383846-BA7D-30FF-D1FF-1312151EC868}"/>
                </a:ext>
              </a:extLst>
            </p:cNvPr>
            <p:cNvSpPr/>
            <p:nvPr/>
          </p:nvSpPr>
          <p:spPr>
            <a:xfrm>
              <a:off x="8362566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571AF6F-3352-B2C1-AFC2-167CC643A16D}"/>
                </a:ext>
              </a:extLst>
            </p:cNvPr>
            <p:cNvSpPr/>
            <p:nvPr/>
          </p:nvSpPr>
          <p:spPr>
            <a:xfrm>
              <a:off x="8500140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DD35463-7EF2-34AB-A49A-A9783671B0C8}"/>
                </a:ext>
              </a:extLst>
            </p:cNvPr>
            <p:cNvSpPr/>
            <p:nvPr/>
          </p:nvSpPr>
          <p:spPr>
            <a:xfrm>
              <a:off x="8637714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6C1A719-E03D-CE16-F483-13A6D9CE96FA}"/>
                </a:ext>
              </a:extLst>
            </p:cNvPr>
            <p:cNvSpPr/>
            <p:nvPr/>
          </p:nvSpPr>
          <p:spPr>
            <a:xfrm>
              <a:off x="8776650" y="133123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A982DF4-CBE8-4D66-742B-7C90E27A1190}"/>
                </a:ext>
              </a:extLst>
            </p:cNvPr>
            <p:cNvSpPr/>
            <p:nvPr/>
          </p:nvSpPr>
          <p:spPr>
            <a:xfrm>
              <a:off x="8914224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76FEA86-4845-DA1F-B5FF-1E5ACA1799C2}"/>
                </a:ext>
              </a:extLst>
            </p:cNvPr>
            <p:cNvSpPr/>
            <p:nvPr/>
          </p:nvSpPr>
          <p:spPr>
            <a:xfrm>
              <a:off x="9051798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A0C7BED-D290-B428-5322-DD23E98F7310}"/>
                </a:ext>
              </a:extLst>
            </p:cNvPr>
            <p:cNvSpPr/>
            <p:nvPr/>
          </p:nvSpPr>
          <p:spPr>
            <a:xfrm>
              <a:off x="9190735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9BDE15B-4D58-2305-E0A4-05903E2A797E}"/>
                </a:ext>
              </a:extLst>
            </p:cNvPr>
            <p:cNvSpPr/>
            <p:nvPr/>
          </p:nvSpPr>
          <p:spPr>
            <a:xfrm>
              <a:off x="9328308" y="133123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BD9BC50-088C-1903-5475-7918E01D37BE}"/>
                </a:ext>
              </a:extLst>
            </p:cNvPr>
            <p:cNvSpPr/>
            <p:nvPr/>
          </p:nvSpPr>
          <p:spPr>
            <a:xfrm>
              <a:off x="9465882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1A15005-65D3-006C-A1A2-322D86CAD82A}"/>
                </a:ext>
              </a:extLst>
            </p:cNvPr>
            <p:cNvSpPr/>
            <p:nvPr/>
          </p:nvSpPr>
          <p:spPr>
            <a:xfrm>
              <a:off x="9604819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ABD7638-2B4F-5692-2106-BACB2191FE7B}"/>
                </a:ext>
              </a:extLst>
            </p:cNvPr>
            <p:cNvSpPr/>
            <p:nvPr/>
          </p:nvSpPr>
          <p:spPr>
            <a:xfrm>
              <a:off x="9742393" y="133123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E06DA69-968F-0A0B-AD6E-B89FEA645905}"/>
                </a:ext>
              </a:extLst>
            </p:cNvPr>
            <p:cNvSpPr/>
            <p:nvPr/>
          </p:nvSpPr>
          <p:spPr>
            <a:xfrm>
              <a:off x="5740487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9CE06E2-DC95-FE49-3FEF-2FCBC7776921}"/>
                </a:ext>
              </a:extLst>
            </p:cNvPr>
            <p:cNvSpPr/>
            <p:nvPr/>
          </p:nvSpPr>
          <p:spPr>
            <a:xfrm>
              <a:off x="5878061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D2DBF0-94AD-09DD-A565-CBDFC3367B1A}"/>
                </a:ext>
              </a:extLst>
            </p:cNvPr>
            <p:cNvSpPr/>
            <p:nvPr/>
          </p:nvSpPr>
          <p:spPr>
            <a:xfrm>
              <a:off x="6016997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E52634-C512-912C-5D91-B9DDD353925B}"/>
                </a:ext>
              </a:extLst>
            </p:cNvPr>
            <p:cNvSpPr/>
            <p:nvPr/>
          </p:nvSpPr>
          <p:spPr>
            <a:xfrm>
              <a:off x="6154571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EC24689-7534-8CF6-3F16-CB39FCEB6B8E}"/>
                </a:ext>
              </a:extLst>
            </p:cNvPr>
            <p:cNvSpPr/>
            <p:nvPr/>
          </p:nvSpPr>
          <p:spPr>
            <a:xfrm>
              <a:off x="6292145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C69F08C-0C34-A1E2-0234-06B147113377}"/>
                </a:ext>
              </a:extLst>
            </p:cNvPr>
            <p:cNvSpPr/>
            <p:nvPr/>
          </p:nvSpPr>
          <p:spPr>
            <a:xfrm>
              <a:off x="6431081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6C64C7A-A132-45C2-68C9-9004AE2E6723}"/>
                </a:ext>
              </a:extLst>
            </p:cNvPr>
            <p:cNvSpPr/>
            <p:nvPr/>
          </p:nvSpPr>
          <p:spPr>
            <a:xfrm>
              <a:off x="6982740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53EA3D0-657C-B2AA-B239-62F918B45B7E}"/>
                </a:ext>
              </a:extLst>
            </p:cNvPr>
            <p:cNvSpPr/>
            <p:nvPr/>
          </p:nvSpPr>
          <p:spPr>
            <a:xfrm>
              <a:off x="7120313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BCCDDD6-5473-616C-9E89-6C8E34E3D088}"/>
                </a:ext>
              </a:extLst>
            </p:cNvPr>
            <p:cNvSpPr/>
            <p:nvPr/>
          </p:nvSpPr>
          <p:spPr>
            <a:xfrm>
              <a:off x="7257888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4C1C653-0B0E-81FD-A2F8-0189BF3153FB}"/>
                </a:ext>
              </a:extLst>
            </p:cNvPr>
            <p:cNvSpPr/>
            <p:nvPr/>
          </p:nvSpPr>
          <p:spPr>
            <a:xfrm>
              <a:off x="7396824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FCC1AE6-32A9-F501-3592-CE1AD619E10A}"/>
                </a:ext>
              </a:extLst>
            </p:cNvPr>
            <p:cNvSpPr/>
            <p:nvPr/>
          </p:nvSpPr>
          <p:spPr>
            <a:xfrm>
              <a:off x="7534398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F298F2E-9C71-6706-175F-FFEB149019A8}"/>
                </a:ext>
              </a:extLst>
            </p:cNvPr>
            <p:cNvSpPr/>
            <p:nvPr/>
          </p:nvSpPr>
          <p:spPr>
            <a:xfrm>
              <a:off x="7671972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A79A802-2744-C1C8-036B-3D8A7829E80A}"/>
                </a:ext>
              </a:extLst>
            </p:cNvPr>
            <p:cNvSpPr/>
            <p:nvPr/>
          </p:nvSpPr>
          <p:spPr>
            <a:xfrm>
              <a:off x="7810908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10FE40-C10C-BBAC-67E2-7358F23019DA}"/>
                </a:ext>
              </a:extLst>
            </p:cNvPr>
            <p:cNvSpPr/>
            <p:nvPr/>
          </p:nvSpPr>
          <p:spPr>
            <a:xfrm>
              <a:off x="7948482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74C9918-7B9E-EB23-2E2E-0BC2D54DB5B5}"/>
                </a:ext>
              </a:extLst>
            </p:cNvPr>
            <p:cNvSpPr/>
            <p:nvPr/>
          </p:nvSpPr>
          <p:spPr>
            <a:xfrm>
              <a:off x="8086056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293476A-B884-F9D8-87CF-4194C84B4060}"/>
                </a:ext>
              </a:extLst>
            </p:cNvPr>
            <p:cNvSpPr/>
            <p:nvPr/>
          </p:nvSpPr>
          <p:spPr>
            <a:xfrm>
              <a:off x="8224992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078B3EE-6211-C1D8-680A-52503CCA070D}"/>
                </a:ext>
              </a:extLst>
            </p:cNvPr>
            <p:cNvSpPr/>
            <p:nvPr/>
          </p:nvSpPr>
          <p:spPr>
            <a:xfrm>
              <a:off x="8362566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0CC898E-EB97-F8EA-F414-E253697D4B74}"/>
                </a:ext>
              </a:extLst>
            </p:cNvPr>
            <p:cNvSpPr/>
            <p:nvPr/>
          </p:nvSpPr>
          <p:spPr>
            <a:xfrm>
              <a:off x="8500140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8FB63DE-35E8-A63C-4737-A5A7F35FE111}"/>
                </a:ext>
              </a:extLst>
            </p:cNvPr>
            <p:cNvSpPr/>
            <p:nvPr/>
          </p:nvSpPr>
          <p:spPr>
            <a:xfrm>
              <a:off x="8637714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3997358-ECF0-0632-0EBF-16D9FE74CF80}"/>
                </a:ext>
              </a:extLst>
            </p:cNvPr>
            <p:cNvSpPr/>
            <p:nvPr/>
          </p:nvSpPr>
          <p:spPr>
            <a:xfrm>
              <a:off x="8776650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0CC6BFD-E9B4-AB36-0806-022EA5C72519}"/>
                </a:ext>
              </a:extLst>
            </p:cNvPr>
            <p:cNvSpPr/>
            <p:nvPr/>
          </p:nvSpPr>
          <p:spPr>
            <a:xfrm>
              <a:off x="8914224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CE1D01E-0E24-2638-EDB5-CF7C7C425E9D}"/>
                </a:ext>
              </a:extLst>
            </p:cNvPr>
            <p:cNvSpPr/>
            <p:nvPr/>
          </p:nvSpPr>
          <p:spPr>
            <a:xfrm>
              <a:off x="9051798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09B3B5A-4F7A-51DD-A9D2-E395ED1E5441}"/>
                </a:ext>
              </a:extLst>
            </p:cNvPr>
            <p:cNvSpPr/>
            <p:nvPr/>
          </p:nvSpPr>
          <p:spPr>
            <a:xfrm>
              <a:off x="9190735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74178F8-0477-7307-9B2B-6D12542177CC}"/>
                </a:ext>
              </a:extLst>
            </p:cNvPr>
            <p:cNvSpPr/>
            <p:nvPr/>
          </p:nvSpPr>
          <p:spPr>
            <a:xfrm>
              <a:off x="9328308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561BECC-2269-A46F-9ED4-2804481D9B2D}"/>
                </a:ext>
              </a:extLst>
            </p:cNvPr>
            <p:cNvSpPr/>
            <p:nvPr/>
          </p:nvSpPr>
          <p:spPr>
            <a:xfrm>
              <a:off x="9465882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D0ABC4A-7BC8-C9D4-8D99-EEB627753B22}"/>
                </a:ext>
              </a:extLst>
            </p:cNvPr>
            <p:cNvSpPr/>
            <p:nvPr/>
          </p:nvSpPr>
          <p:spPr>
            <a:xfrm>
              <a:off x="9604819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AF5A9A0-2C9B-5BFB-CAF2-7A1C2B182A8C}"/>
                </a:ext>
              </a:extLst>
            </p:cNvPr>
            <p:cNvSpPr/>
            <p:nvPr/>
          </p:nvSpPr>
          <p:spPr>
            <a:xfrm>
              <a:off x="9742393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F7B17EE-89FC-05C3-045D-D0CEC19F049E}"/>
                </a:ext>
              </a:extLst>
            </p:cNvPr>
            <p:cNvSpPr/>
            <p:nvPr/>
          </p:nvSpPr>
          <p:spPr>
            <a:xfrm>
              <a:off x="9879966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0A64F17-D5A5-476B-B989-D69D3E860FB2}"/>
                </a:ext>
              </a:extLst>
            </p:cNvPr>
            <p:cNvSpPr/>
            <p:nvPr/>
          </p:nvSpPr>
          <p:spPr>
            <a:xfrm>
              <a:off x="10017541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2F2302A-F11F-07F0-C1DF-B3F32FC90D82}"/>
                </a:ext>
              </a:extLst>
            </p:cNvPr>
            <p:cNvSpPr/>
            <p:nvPr/>
          </p:nvSpPr>
          <p:spPr>
            <a:xfrm>
              <a:off x="10156477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79602-0109-24DE-7241-EC31544794E6}"/>
                </a:ext>
              </a:extLst>
            </p:cNvPr>
            <p:cNvSpPr/>
            <p:nvPr/>
          </p:nvSpPr>
          <p:spPr>
            <a:xfrm>
              <a:off x="10294051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5C4366D-2882-CF04-F6E1-1EADD9B62A12}"/>
                </a:ext>
              </a:extLst>
            </p:cNvPr>
            <p:cNvSpPr/>
            <p:nvPr/>
          </p:nvSpPr>
          <p:spPr>
            <a:xfrm>
              <a:off x="10431625" y="146744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4074A94-E1F9-4194-1914-C3FC7938B425}"/>
                </a:ext>
              </a:extLst>
            </p:cNvPr>
            <p:cNvSpPr/>
            <p:nvPr/>
          </p:nvSpPr>
          <p:spPr>
            <a:xfrm>
              <a:off x="10570561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20CDEA9-25DF-A4FA-555F-6324A358A09D}"/>
                </a:ext>
              </a:extLst>
            </p:cNvPr>
            <p:cNvSpPr/>
            <p:nvPr/>
          </p:nvSpPr>
          <p:spPr>
            <a:xfrm>
              <a:off x="10708135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1B85422-750C-0182-E4EA-FEE534A8C5F5}"/>
                </a:ext>
              </a:extLst>
            </p:cNvPr>
            <p:cNvSpPr/>
            <p:nvPr/>
          </p:nvSpPr>
          <p:spPr>
            <a:xfrm>
              <a:off x="10845709" y="146744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8F211A0-9F56-8679-02FB-F8F622966FAC}"/>
                </a:ext>
              </a:extLst>
            </p:cNvPr>
            <p:cNvSpPr/>
            <p:nvPr/>
          </p:nvSpPr>
          <p:spPr>
            <a:xfrm>
              <a:off x="5740487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5D599C7-18E3-60EF-456F-3299B95A5950}"/>
                </a:ext>
              </a:extLst>
            </p:cNvPr>
            <p:cNvSpPr/>
            <p:nvPr/>
          </p:nvSpPr>
          <p:spPr>
            <a:xfrm>
              <a:off x="5878061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9C582A5-36A3-F71C-D0C1-A6B0F74E2BA5}"/>
                </a:ext>
              </a:extLst>
            </p:cNvPr>
            <p:cNvSpPr/>
            <p:nvPr/>
          </p:nvSpPr>
          <p:spPr>
            <a:xfrm>
              <a:off x="6016997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F6E10F0-21EF-CD70-8972-5E4CAD67859F}"/>
                </a:ext>
              </a:extLst>
            </p:cNvPr>
            <p:cNvSpPr/>
            <p:nvPr/>
          </p:nvSpPr>
          <p:spPr>
            <a:xfrm>
              <a:off x="6154571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ADF4C70-2874-CB75-F8FB-AF9E7C5CAC69}"/>
                </a:ext>
              </a:extLst>
            </p:cNvPr>
            <p:cNvSpPr/>
            <p:nvPr/>
          </p:nvSpPr>
          <p:spPr>
            <a:xfrm>
              <a:off x="6292145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553AC78-CDCA-613F-09A3-D9E896792D6E}"/>
                </a:ext>
              </a:extLst>
            </p:cNvPr>
            <p:cNvSpPr/>
            <p:nvPr/>
          </p:nvSpPr>
          <p:spPr>
            <a:xfrm>
              <a:off x="6431081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B376C70-F035-9D52-46A9-43A7D3537E53}"/>
                </a:ext>
              </a:extLst>
            </p:cNvPr>
            <p:cNvSpPr/>
            <p:nvPr/>
          </p:nvSpPr>
          <p:spPr>
            <a:xfrm>
              <a:off x="6568655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05EF921-8EB9-7BC1-81BF-3A49166FD885}"/>
                </a:ext>
              </a:extLst>
            </p:cNvPr>
            <p:cNvSpPr/>
            <p:nvPr/>
          </p:nvSpPr>
          <p:spPr>
            <a:xfrm>
              <a:off x="6706229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3065A88-8FC7-AEA6-52BE-9B6CDF4530DE}"/>
                </a:ext>
              </a:extLst>
            </p:cNvPr>
            <p:cNvSpPr/>
            <p:nvPr/>
          </p:nvSpPr>
          <p:spPr>
            <a:xfrm>
              <a:off x="6845165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62BC049-18D6-F373-27E4-9D0B4A5C794A}"/>
                </a:ext>
              </a:extLst>
            </p:cNvPr>
            <p:cNvSpPr/>
            <p:nvPr/>
          </p:nvSpPr>
          <p:spPr>
            <a:xfrm>
              <a:off x="6982740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84A52EF-7110-9984-006D-3CE465CCFE31}"/>
                </a:ext>
              </a:extLst>
            </p:cNvPr>
            <p:cNvSpPr/>
            <p:nvPr/>
          </p:nvSpPr>
          <p:spPr>
            <a:xfrm>
              <a:off x="7120313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A0B1211-247B-DAE3-ABC9-353123B972E7}"/>
                </a:ext>
              </a:extLst>
            </p:cNvPr>
            <p:cNvSpPr/>
            <p:nvPr/>
          </p:nvSpPr>
          <p:spPr>
            <a:xfrm>
              <a:off x="7257888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EF6AA57-BC5D-A870-3391-16860445438E}"/>
                </a:ext>
              </a:extLst>
            </p:cNvPr>
            <p:cNvSpPr/>
            <p:nvPr/>
          </p:nvSpPr>
          <p:spPr>
            <a:xfrm>
              <a:off x="7396824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DF4DC72-E77D-0B28-C884-6CD37EF24ACB}"/>
                </a:ext>
              </a:extLst>
            </p:cNvPr>
            <p:cNvSpPr/>
            <p:nvPr/>
          </p:nvSpPr>
          <p:spPr>
            <a:xfrm>
              <a:off x="7534398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60FCB02-6EAF-14F5-5220-51D1EB3CFE56}"/>
                </a:ext>
              </a:extLst>
            </p:cNvPr>
            <p:cNvSpPr/>
            <p:nvPr/>
          </p:nvSpPr>
          <p:spPr>
            <a:xfrm>
              <a:off x="7671972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F0645AF-57D7-A4DF-7A61-26D9101E480E}"/>
                </a:ext>
              </a:extLst>
            </p:cNvPr>
            <p:cNvSpPr/>
            <p:nvPr/>
          </p:nvSpPr>
          <p:spPr>
            <a:xfrm>
              <a:off x="7810908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6ABE73B-26B9-29D2-7FBE-3C39FE105AA2}"/>
                </a:ext>
              </a:extLst>
            </p:cNvPr>
            <p:cNvSpPr/>
            <p:nvPr/>
          </p:nvSpPr>
          <p:spPr>
            <a:xfrm>
              <a:off x="7948482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EA59A97-B084-0D43-8B35-ED1E723AFB79}"/>
                </a:ext>
              </a:extLst>
            </p:cNvPr>
            <p:cNvSpPr/>
            <p:nvPr/>
          </p:nvSpPr>
          <p:spPr>
            <a:xfrm>
              <a:off x="8086056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7D966CB-1C0A-8DD3-B323-26A900684362}"/>
                </a:ext>
              </a:extLst>
            </p:cNvPr>
            <p:cNvSpPr/>
            <p:nvPr/>
          </p:nvSpPr>
          <p:spPr>
            <a:xfrm>
              <a:off x="8224992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9900857-682C-8232-12ED-81F3028C2F26}"/>
                </a:ext>
              </a:extLst>
            </p:cNvPr>
            <p:cNvSpPr/>
            <p:nvPr/>
          </p:nvSpPr>
          <p:spPr>
            <a:xfrm>
              <a:off x="8362566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9C685FA-F11D-5EE3-9FC4-C9773656BB42}"/>
                </a:ext>
              </a:extLst>
            </p:cNvPr>
            <p:cNvSpPr/>
            <p:nvPr/>
          </p:nvSpPr>
          <p:spPr>
            <a:xfrm>
              <a:off x="8500140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4185005-184D-A203-0536-0F936C89C47C}"/>
                </a:ext>
              </a:extLst>
            </p:cNvPr>
            <p:cNvSpPr/>
            <p:nvPr/>
          </p:nvSpPr>
          <p:spPr>
            <a:xfrm>
              <a:off x="8637714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DED22CB-DB46-FC02-2F15-DBF2B35EADB9}"/>
                </a:ext>
              </a:extLst>
            </p:cNvPr>
            <p:cNvSpPr/>
            <p:nvPr/>
          </p:nvSpPr>
          <p:spPr>
            <a:xfrm>
              <a:off x="8776650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8DB6328-A7C9-8F89-BDAC-FB45C616C054}"/>
                </a:ext>
              </a:extLst>
            </p:cNvPr>
            <p:cNvSpPr/>
            <p:nvPr/>
          </p:nvSpPr>
          <p:spPr>
            <a:xfrm>
              <a:off x="8914224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EA2FDC1-D538-7404-DE34-79573D8561D6}"/>
                </a:ext>
              </a:extLst>
            </p:cNvPr>
            <p:cNvSpPr/>
            <p:nvPr/>
          </p:nvSpPr>
          <p:spPr>
            <a:xfrm>
              <a:off x="9051798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FACDAB6-C177-FB37-E72F-516B6C66216E}"/>
                </a:ext>
              </a:extLst>
            </p:cNvPr>
            <p:cNvSpPr/>
            <p:nvPr/>
          </p:nvSpPr>
          <p:spPr>
            <a:xfrm>
              <a:off x="9190735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818B7DC-48BB-F658-07D2-985F11888468}"/>
                </a:ext>
              </a:extLst>
            </p:cNvPr>
            <p:cNvSpPr/>
            <p:nvPr/>
          </p:nvSpPr>
          <p:spPr>
            <a:xfrm>
              <a:off x="9328308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22C59E9-2264-86F8-D492-4B2B00A53C42}"/>
                </a:ext>
              </a:extLst>
            </p:cNvPr>
            <p:cNvSpPr/>
            <p:nvPr/>
          </p:nvSpPr>
          <p:spPr>
            <a:xfrm>
              <a:off x="9465882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12CB2E7-8A3F-A37E-AC9E-6F9552FC9F4F}"/>
                </a:ext>
              </a:extLst>
            </p:cNvPr>
            <p:cNvSpPr/>
            <p:nvPr/>
          </p:nvSpPr>
          <p:spPr>
            <a:xfrm>
              <a:off x="9604819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E221303-2159-C7C3-71CB-77DE8A96869C}"/>
                </a:ext>
              </a:extLst>
            </p:cNvPr>
            <p:cNvSpPr/>
            <p:nvPr/>
          </p:nvSpPr>
          <p:spPr>
            <a:xfrm>
              <a:off x="9742393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C5E200E-6DCA-3699-67E4-0909EA167441}"/>
                </a:ext>
              </a:extLst>
            </p:cNvPr>
            <p:cNvSpPr/>
            <p:nvPr/>
          </p:nvSpPr>
          <p:spPr>
            <a:xfrm>
              <a:off x="9879966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4AC9BA9-CCAF-3825-7DE2-19B418C9C620}"/>
                </a:ext>
              </a:extLst>
            </p:cNvPr>
            <p:cNvSpPr/>
            <p:nvPr/>
          </p:nvSpPr>
          <p:spPr>
            <a:xfrm>
              <a:off x="10017541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32187A3-D8DA-D753-1E24-7C8FBDE75C1A}"/>
                </a:ext>
              </a:extLst>
            </p:cNvPr>
            <p:cNvSpPr/>
            <p:nvPr/>
          </p:nvSpPr>
          <p:spPr>
            <a:xfrm>
              <a:off x="10156477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43A6BC7-0AAD-D473-0675-962DD36757DB}"/>
                </a:ext>
              </a:extLst>
            </p:cNvPr>
            <p:cNvSpPr/>
            <p:nvPr/>
          </p:nvSpPr>
          <p:spPr>
            <a:xfrm>
              <a:off x="10294051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93110AA-4E6F-CCCA-2EBB-E6050EB266A0}"/>
                </a:ext>
              </a:extLst>
            </p:cNvPr>
            <p:cNvSpPr/>
            <p:nvPr/>
          </p:nvSpPr>
          <p:spPr>
            <a:xfrm>
              <a:off x="10431625" y="160501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5B30B70-8A8C-EFE6-3D05-787A52AA9561}"/>
                </a:ext>
              </a:extLst>
            </p:cNvPr>
            <p:cNvSpPr/>
            <p:nvPr/>
          </p:nvSpPr>
          <p:spPr>
            <a:xfrm>
              <a:off x="10570561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A808929-59B9-C060-E92F-E11EA72C4157}"/>
                </a:ext>
              </a:extLst>
            </p:cNvPr>
            <p:cNvSpPr/>
            <p:nvPr/>
          </p:nvSpPr>
          <p:spPr>
            <a:xfrm>
              <a:off x="10708135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7DB81AE-1922-C1EC-0487-49426D1376F8}"/>
                </a:ext>
              </a:extLst>
            </p:cNvPr>
            <p:cNvSpPr/>
            <p:nvPr/>
          </p:nvSpPr>
          <p:spPr>
            <a:xfrm>
              <a:off x="10845709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CB00158-E530-B4D4-32AB-37931C8C041A}"/>
                </a:ext>
              </a:extLst>
            </p:cNvPr>
            <p:cNvSpPr/>
            <p:nvPr/>
          </p:nvSpPr>
          <p:spPr>
            <a:xfrm>
              <a:off x="10984645" y="160501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BDF5979-2065-8EEB-C33D-EFB6787661B9}"/>
                </a:ext>
              </a:extLst>
            </p:cNvPr>
            <p:cNvSpPr/>
            <p:nvPr/>
          </p:nvSpPr>
          <p:spPr>
            <a:xfrm>
              <a:off x="5463977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5BC6FD2-2CA5-AF5F-F11C-71DFE186E852}"/>
                </a:ext>
              </a:extLst>
            </p:cNvPr>
            <p:cNvSpPr/>
            <p:nvPr/>
          </p:nvSpPr>
          <p:spPr>
            <a:xfrm>
              <a:off x="5602913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15B4B9F-2B42-B85A-6398-B489F44BE9E0}"/>
                </a:ext>
              </a:extLst>
            </p:cNvPr>
            <p:cNvSpPr/>
            <p:nvPr/>
          </p:nvSpPr>
          <p:spPr>
            <a:xfrm>
              <a:off x="5740487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8960B1E-3B32-1395-2B0B-E40C355AD11E}"/>
                </a:ext>
              </a:extLst>
            </p:cNvPr>
            <p:cNvSpPr/>
            <p:nvPr/>
          </p:nvSpPr>
          <p:spPr>
            <a:xfrm>
              <a:off x="6016997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8AFB26B-7361-A7E1-E12F-AA032AF9F4E2}"/>
                </a:ext>
              </a:extLst>
            </p:cNvPr>
            <p:cNvSpPr/>
            <p:nvPr/>
          </p:nvSpPr>
          <p:spPr>
            <a:xfrm>
              <a:off x="6154571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CBABF5B-DB58-2B06-49C3-C2524EDEC3D7}"/>
                </a:ext>
              </a:extLst>
            </p:cNvPr>
            <p:cNvSpPr/>
            <p:nvPr/>
          </p:nvSpPr>
          <p:spPr>
            <a:xfrm>
              <a:off x="6292145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0C050AEC-7724-565F-D94E-45AD3A9C99C6}"/>
                </a:ext>
              </a:extLst>
            </p:cNvPr>
            <p:cNvSpPr/>
            <p:nvPr/>
          </p:nvSpPr>
          <p:spPr>
            <a:xfrm>
              <a:off x="6431081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0A8F89-DDB9-01B5-15E7-6A724FE6339B}"/>
                </a:ext>
              </a:extLst>
            </p:cNvPr>
            <p:cNvSpPr/>
            <p:nvPr/>
          </p:nvSpPr>
          <p:spPr>
            <a:xfrm>
              <a:off x="6568655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69F2310-673C-36D1-2C8A-8C83C17A6F65}"/>
                </a:ext>
              </a:extLst>
            </p:cNvPr>
            <p:cNvSpPr/>
            <p:nvPr/>
          </p:nvSpPr>
          <p:spPr>
            <a:xfrm>
              <a:off x="6706229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4D209BD-6973-9731-ACF6-FE5108D85B00}"/>
                </a:ext>
              </a:extLst>
            </p:cNvPr>
            <p:cNvSpPr/>
            <p:nvPr/>
          </p:nvSpPr>
          <p:spPr>
            <a:xfrm>
              <a:off x="6845165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7E430C5-03BC-FC36-9986-F9113261F3AA}"/>
                </a:ext>
              </a:extLst>
            </p:cNvPr>
            <p:cNvSpPr/>
            <p:nvPr/>
          </p:nvSpPr>
          <p:spPr>
            <a:xfrm>
              <a:off x="6982740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41FA744-0AF7-83B2-D80E-2F6A204624BC}"/>
                </a:ext>
              </a:extLst>
            </p:cNvPr>
            <p:cNvSpPr/>
            <p:nvPr/>
          </p:nvSpPr>
          <p:spPr>
            <a:xfrm>
              <a:off x="7120313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93B7BBD-65F9-AB77-3376-902FC048F392}"/>
                </a:ext>
              </a:extLst>
            </p:cNvPr>
            <p:cNvSpPr/>
            <p:nvPr/>
          </p:nvSpPr>
          <p:spPr>
            <a:xfrm>
              <a:off x="7257888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2D50E95-4690-735C-488B-2B7E50671CE4}"/>
                </a:ext>
              </a:extLst>
            </p:cNvPr>
            <p:cNvSpPr/>
            <p:nvPr/>
          </p:nvSpPr>
          <p:spPr>
            <a:xfrm>
              <a:off x="7396824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6EEA92F-CEA3-9303-3407-A0A9BFB2A42A}"/>
                </a:ext>
              </a:extLst>
            </p:cNvPr>
            <p:cNvSpPr/>
            <p:nvPr/>
          </p:nvSpPr>
          <p:spPr>
            <a:xfrm>
              <a:off x="7534398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1789A08-E4F6-EC1B-7615-56E98B19EE50}"/>
                </a:ext>
              </a:extLst>
            </p:cNvPr>
            <p:cNvSpPr/>
            <p:nvPr/>
          </p:nvSpPr>
          <p:spPr>
            <a:xfrm>
              <a:off x="7671972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3D16537-857A-4EB5-F9BD-5431B970EFC8}"/>
                </a:ext>
              </a:extLst>
            </p:cNvPr>
            <p:cNvSpPr/>
            <p:nvPr/>
          </p:nvSpPr>
          <p:spPr>
            <a:xfrm>
              <a:off x="7810908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F0B147A-F261-13F3-43D7-B0E20596FDE1}"/>
                </a:ext>
              </a:extLst>
            </p:cNvPr>
            <p:cNvSpPr/>
            <p:nvPr/>
          </p:nvSpPr>
          <p:spPr>
            <a:xfrm>
              <a:off x="7948482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FE8F465-B964-80DF-F684-547B6EAEB4AA}"/>
                </a:ext>
              </a:extLst>
            </p:cNvPr>
            <p:cNvSpPr/>
            <p:nvPr/>
          </p:nvSpPr>
          <p:spPr>
            <a:xfrm>
              <a:off x="8086056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4C3584B-6BA3-356E-912D-CAEFDB438638}"/>
                </a:ext>
              </a:extLst>
            </p:cNvPr>
            <p:cNvSpPr/>
            <p:nvPr/>
          </p:nvSpPr>
          <p:spPr>
            <a:xfrm>
              <a:off x="8224992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224759A-52E8-A426-55AF-F385080F6A6B}"/>
                </a:ext>
              </a:extLst>
            </p:cNvPr>
            <p:cNvSpPr/>
            <p:nvPr/>
          </p:nvSpPr>
          <p:spPr>
            <a:xfrm>
              <a:off x="8362566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D4C05C2-55BE-7409-A8E7-E27257E740AA}"/>
                </a:ext>
              </a:extLst>
            </p:cNvPr>
            <p:cNvSpPr/>
            <p:nvPr/>
          </p:nvSpPr>
          <p:spPr>
            <a:xfrm>
              <a:off x="8500140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E110E4-08BD-D833-ADC5-56B0A188FD37}"/>
                </a:ext>
              </a:extLst>
            </p:cNvPr>
            <p:cNvSpPr/>
            <p:nvPr/>
          </p:nvSpPr>
          <p:spPr>
            <a:xfrm>
              <a:off x="8637714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F71B57A6-826E-7B5A-8843-C2228DF23829}"/>
                </a:ext>
              </a:extLst>
            </p:cNvPr>
            <p:cNvSpPr/>
            <p:nvPr/>
          </p:nvSpPr>
          <p:spPr>
            <a:xfrm>
              <a:off x="8776650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B51B36E-0370-5D5A-7E5B-55FD1EC0DD9A}"/>
                </a:ext>
              </a:extLst>
            </p:cNvPr>
            <p:cNvSpPr/>
            <p:nvPr/>
          </p:nvSpPr>
          <p:spPr>
            <a:xfrm>
              <a:off x="8914224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E32B65B-E70E-FEDF-5B9D-0C07D9BF65EB}"/>
                </a:ext>
              </a:extLst>
            </p:cNvPr>
            <p:cNvSpPr/>
            <p:nvPr/>
          </p:nvSpPr>
          <p:spPr>
            <a:xfrm>
              <a:off x="9051798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ADDEDA1-0061-EBD9-B18C-CC50C69431A7}"/>
                </a:ext>
              </a:extLst>
            </p:cNvPr>
            <p:cNvSpPr/>
            <p:nvPr/>
          </p:nvSpPr>
          <p:spPr>
            <a:xfrm>
              <a:off x="9190735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F432C2E-BF67-B189-3AD3-E2A2034FB7EF}"/>
                </a:ext>
              </a:extLst>
            </p:cNvPr>
            <p:cNvSpPr/>
            <p:nvPr/>
          </p:nvSpPr>
          <p:spPr>
            <a:xfrm>
              <a:off x="9328308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4A0CBE1-37DE-47CD-F446-67347348B4E8}"/>
                </a:ext>
              </a:extLst>
            </p:cNvPr>
            <p:cNvSpPr/>
            <p:nvPr/>
          </p:nvSpPr>
          <p:spPr>
            <a:xfrm>
              <a:off x="9465882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555CDF5-6BAB-D7EB-9BD8-39CE342ABCA0}"/>
                </a:ext>
              </a:extLst>
            </p:cNvPr>
            <p:cNvSpPr/>
            <p:nvPr/>
          </p:nvSpPr>
          <p:spPr>
            <a:xfrm>
              <a:off x="9604819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061698B-7B4B-0DDA-9721-8A59A7B9EA08}"/>
                </a:ext>
              </a:extLst>
            </p:cNvPr>
            <p:cNvSpPr/>
            <p:nvPr/>
          </p:nvSpPr>
          <p:spPr>
            <a:xfrm>
              <a:off x="9742393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8BE6806-C7A5-6DB8-AB34-363A499F6CD6}"/>
                </a:ext>
              </a:extLst>
            </p:cNvPr>
            <p:cNvSpPr/>
            <p:nvPr/>
          </p:nvSpPr>
          <p:spPr>
            <a:xfrm>
              <a:off x="9879966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303AE4D-2019-F479-FC9B-A7DDDFAD72E6}"/>
                </a:ext>
              </a:extLst>
            </p:cNvPr>
            <p:cNvSpPr/>
            <p:nvPr/>
          </p:nvSpPr>
          <p:spPr>
            <a:xfrm>
              <a:off x="10017541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F6D1344-3C8E-AAE2-7807-8559B77B2CEF}"/>
                </a:ext>
              </a:extLst>
            </p:cNvPr>
            <p:cNvSpPr/>
            <p:nvPr/>
          </p:nvSpPr>
          <p:spPr>
            <a:xfrm>
              <a:off x="10156477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E69E1A7-7D09-F1EF-E3BF-E46315F3FA92}"/>
                </a:ext>
              </a:extLst>
            </p:cNvPr>
            <p:cNvSpPr/>
            <p:nvPr/>
          </p:nvSpPr>
          <p:spPr>
            <a:xfrm>
              <a:off x="10294051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0E7E8FDD-1E86-F61B-099B-CBC9E6FC2784}"/>
                </a:ext>
              </a:extLst>
            </p:cNvPr>
            <p:cNvSpPr/>
            <p:nvPr/>
          </p:nvSpPr>
          <p:spPr>
            <a:xfrm>
              <a:off x="10431625" y="17412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C50153E-4857-AC88-D0FB-54AC0ABFFB68}"/>
                </a:ext>
              </a:extLst>
            </p:cNvPr>
            <p:cNvSpPr/>
            <p:nvPr/>
          </p:nvSpPr>
          <p:spPr>
            <a:xfrm>
              <a:off x="10570561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B32624C-2A13-3C39-A027-2D55E964CB87}"/>
                </a:ext>
              </a:extLst>
            </p:cNvPr>
            <p:cNvSpPr/>
            <p:nvPr/>
          </p:nvSpPr>
          <p:spPr>
            <a:xfrm>
              <a:off x="10708135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3505A061-9226-DB68-356E-B354D64AAD2E}"/>
                </a:ext>
              </a:extLst>
            </p:cNvPr>
            <p:cNvSpPr/>
            <p:nvPr/>
          </p:nvSpPr>
          <p:spPr>
            <a:xfrm>
              <a:off x="10845709" y="17412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6A6ABA3-7DBF-E5B6-C30A-F2ECD3590152}"/>
                </a:ext>
              </a:extLst>
            </p:cNvPr>
            <p:cNvSpPr/>
            <p:nvPr/>
          </p:nvSpPr>
          <p:spPr>
            <a:xfrm>
              <a:off x="5463977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4CDA29ED-5380-43BB-5D69-BFDE28EE7A84}"/>
                </a:ext>
              </a:extLst>
            </p:cNvPr>
            <p:cNvSpPr/>
            <p:nvPr/>
          </p:nvSpPr>
          <p:spPr>
            <a:xfrm>
              <a:off x="5602913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12B359A5-80D4-98FE-2E17-CEF7A91871E7}"/>
                </a:ext>
              </a:extLst>
            </p:cNvPr>
            <p:cNvSpPr/>
            <p:nvPr/>
          </p:nvSpPr>
          <p:spPr>
            <a:xfrm>
              <a:off x="5740487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617EB-EDAB-5C31-ED99-6DBCA1A0EA0C}"/>
                </a:ext>
              </a:extLst>
            </p:cNvPr>
            <p:cNvSpPr/>
            <p:nvPr/>
          </p:nvSpPr>
          <p:spPr>
            <a:xfrm>
              <a:off x="6016997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1E23C3DF-E7A4-836D-0515-4D73A6CAAC3B}"/>
                </a:ext>
              </a:extLst>
            </p:cNvPr>
            <p:cNvSpPr/>
            <p:nvPr/>
          </p:nvSpPr>
          <p:spPr>
            <a:xfrm>
              <a:off x="6154571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287358E-CAEC-22E2-7012-3DFA5581B690}"/>
                </a:ext>
              </a:extLst>
            </p:cNvPr>
            <p:cNvSpPr/>
            <p:nvPr/>
          </p:nvSpPr>
          <p:spPr>
            <a:xfrm>
              <a:off x="6292145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C2787A1-C829-A95D-3194-3891812B71A9}"/>
                </a:ext>
              </a:extLst>
            </p:cNvPr>
            <p:cNvSpPr/>
            <p:nvPr/>
          </p:nvSpPr>
          <p:spPr>
            <a:xfrm>
              <a:off x="6431081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A56FD28-980F-618F-68FE-1A2A474BE80C}"/>
                </a:ext>
              </a:extLst>
            </p:cNvPr>
            <p:cNvSpPr/>
            <p:nvPr/>
          </p:nvSpPr>
          <p:spPr>
            <a:xfrm>
              <a:off x="6568655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9AA33C3-5AAB-1F26-7A16-4291024108AD}"/>
                </a:ext>
              </a:extLst>
            </p:cNvPr>
            <p:cNvSpPr/>
            <p:nvPr/>
          </p:nvSpPr>
          <p:spPr>
            <a:xfrm>
              <a:off x="6706229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CEB4C1B-764B-043A-DF85-0220D7E3ACD3}"/>
                </a:ext>
              </a:extLst>
            </p:cNvPr>
            <p:cNvSpPr/>
            <p:nvPr/>
          </p:nvSpPr>
          <p:spPr>
            <a:xfrm>
              <a:off x="6845165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EA1BAE10-D7C8-29D3-1AF1-9F2D855BF4E4}"/>
                </a:ext>
              </a:extLst>
            </p:cNvPr>
            <p:cNvSpPr/>
            <p:nvPr/>
          </p:nvSpPr>
          <p:spPr>
            <a:xfrm>
              <a:off x="6982740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327E7069-05DB-790F-CD3D-A05A0407C007}"/>
                </a:ext>
              </a:extLst>
            </p:cNvPr>
            <p:cNvSpPr/>
            <p:nvPr/>
          </p:nvSpPr>
          <p:spPr>
            <a:xfrm>
              <a:off x="7120313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B208609-87DF-9A2A-1A03-4EAD4750B19E}"/>
                </a:ext>
              </a:extLst>
            </p:cNvPr>
            <p:cNvSpPr/>
            <p:nvPr/>
          </p:nvSpPr>
          <p:spPr>
            <a:xfrm>
              <a:off x="7257888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2C1D060-3EEB-DB7B-4EE9-750C94CB4090}"/>
                </a:ext>
              </a:extLst>
            </p:cNvPr>
            <p:cNvSpPr/>
            <p:nvPr/>
          </p:nvSpPr>
          <p:spPr>
            <a:xfrm>
              <a:off x="7396824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1260605-202A-1DA9-3952-A0C90514134B}"/>
                </a:ext>
              </a:extLst>
            </p:cNvPr>
            <p:cNvSpPr/>
            <p:nvPr/>
          </p:nvSpPr>
          <p:spPr>
            <a:xfrm>
              <a:off x="7534398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3BEC5750-E8C6-1BCF-CB64-152C31A59062}"/>
                </a:ext>
              </a:extLst>
            </p:cNvPr>
            <p:cNvSpPr/>
            <p:nvPr/>
          </p:nvSpPr>
          <p:spPr>
            <a:xfrm>
              <a:off x="7671972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DDD825A-CE90-56A5-6DFB-41A1E8BA5139}"/>
                </a:ext>
              </a:extLst>
            </p:cNvPr>
            <p:cNvSpPr/>
            <p:nvPr/>
          </p:nvSpPr>
          <p:spPr>
            <a:xfrm>
              <a:off x="7810908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4560386-8A50-B663-EFFB-E762AF89990F}"/>
                </a:ext>
              </a:extLst>
            </p:cNvPr>
            <p:cNvSpPr/>
            <p:nvPr/>
          </p:nvSpPr>
          <p:spPr>
            <a:xfrm>
              <a:off x="7948482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706AD5E-021F-C0C8-CBDF-01BDD8691A98}"/>
                </a:ext>
              </a:extLst>
            </p:cNvPr>
            <p:cNvSpPr/>
            <p:nvPr/>
          </p:nvSpPr>
          <p:spPr>
            <a:xfrm>
              <a:off x="8086056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DB2BF32-5C4B-1490-5CF1-C04F17C12830}"/>
                </a:ext>
              </a:extLst>
            </p:cNvPr>
            <p:cNvSpPr/>
            <p:nvPr/>
          </p:nvSpPr>
          <p:spPr>
            <a:xfrm>
              <a:off x="8224992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740BEBD-B553-B9AF-A752-6379C3E33FAE}"/>
                </a:ext>
              </a:extLst>
            </p:cNvPr>
            <p:cNvSpPr/>
            <p:nvPr/>
          </p:nvSpPr>
          <p:spPr>
            <a:xfrm>
              <a:off x="8362566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16D2E5C-DB5D-45AD-9A04-9A337A8D975F}"/>
                </a:ext>
              </a:extLst>
            </p:cNvPr>
            <p:cNvSpPr/>
            <p:nvPr/>
          </p:nvSpPr>
          <p:spPr>
            <a:xfrm>
              <a:off x="8500140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C565EC8-2B77-D306-C284-F15646A613CC}"/>
                </a:ext>
              </a:extLst>
            </p:cNvPr>
            <p:cNvSpPr/>
            <p:nvPr/>
          </p:nvSpPr>
          <p:spPr>
            <a:xfrm>
              <a:off x="8637714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4B8F7A20-05B3-07A7-1AAF-AAC8CBD4E5AA}"/>
                </a:ext>
              </a:extLst>
            </p:cNvPr>
            <p:cNvSpPr/>
            <p:nvPr/>
          </p:nvSpPr>
          <p:spPr>
            <a:xfrm>
              <a:off x="8776650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567F451-A1BE-B341-58DC-59ADE309900D}"/>
                </a:ext>
              </a:extLst>
            </p:cNvPr>
            <p:cNvSpPr/>
            <p:nvPr/>
          </p:nvSpPr>
          <p:spPr>
            <a:xfrm>
              <a:off x="8914224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B3E7BC4E-2B01-BE63-3B7B-A84FCD623739}"/>
                </a:ext>
              </a:extLst>
            </p:cNvPr>
            <p:cNvSpPr/>
            <p:nvPr/>
          </p:nvSpPr>
          <p:spPr>
            <a:xfrm>
              <a:off x="9051798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99BF356-D754-3177-D9C4-6DF554FECAB1}"/>
                </a:ext>
              </a:extLst>
            </p:cNvPr>
            <p:cNvSpPr/>
            <p:nvPr/>
          </p:nvSpPr>
          <p:spPr>
            <a:xfrm>
              <a:off x="9190735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85C429B-1701-F520-8658-B281D7844CE6}"/>
                </a:ext>
              </a:extLst>
            </p:cNvPr>
            <p:cNvSpPr/>
            <p:nvPr/>
          </p:nvSpPr>
          <p:spPr>
            <a:xfrm>
              <a:off x="9328308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FF8DCF5B-B6EA-0BC7-5D16-2FCF42F5A58B}"/>
                </a:ext>
              </a:extLst>
            </p:cNvPr>
            <p:cNvSpPr/>
            <p:nvPr/>
          </p:nvSpPr>
          <p:spPr>
            <a:xfrm>
              <a:off x="9465882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1E88D09A-9BC0-6B7B-D2C9-0D9BB3F7B8D8}"/>
                </a:ext>
              </a:extLst>
            </p:cNvPr>
            <p:cNvSpPr/>
            <p:nvPr/>
          </p:nvSpPr>
          <p:spPr>
            <a:xfrm>
              <a:off x="9604819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9FC6B194-0C54-25CA-B9B7-1D4BE11FBCB7}"/>
                </a:ext>
              </a:extLst>
            </p:cNvPr>
            <p:cNvSpPr/>
            <p:nvPr/>
          </p:nvSpPr>
          <p:spPr>
            <a:xfrm>
              <a:off x="9742393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57BE76BE-91F3-2A8F-44C7-7E0BF97288BB}"/>
                </a:ext>
              </a:extLst>
            </p:cNvPr>
            <p:cNvSpPr/>
            <p:nvPr/>
          </p:nvSpPr>
          <p:spPr>
            <a:xfrm>
              <a:off x="9879966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02FEFA0-6445-D685-D64C-21C16439FAB6}"/>
                </a:ext>
              </a:extLst>
            </p:cNvPr>
            <p:cNvSpPr/>
            <p:nvPr/>
          </p:nvSpPr>
          <p:spPr>
            <a:xfrm>
              <a:off x="10017541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B95800C-0684-735F-A455-9A5C49A5E90A}"/>
                </a:ext>
              </a:extLst>
            </p:cNvPr>
            <p:cNvSpPr/>
            <p:nvPr/>
          </p:nvSpPr>
          <p:spPr>
            <a:xfrm>
              <a:off x="10156477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05094158-1903-DEB4-F72F-5195C0829463}"/>
                </a:ext>
              </a:extLst>
            </p:cNvPr>
            <p:cNvSpPr/>
            <p:nvPr/>
          </p:nvSpPr>
          <p:spPr>
            <a:xfrm>
              <a:off x="10294051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E300CB-7BCA-EA21-1100-3611DB04A7AB}"/>
                </a:ext>
              </a:extLst>
            </p:cNvPr>
            <p:cNvSpPr/>
            <p:nvPr/>
          </p:nvSpPr>
          <p:spPr>
            <a:xfrm>
              <a:off x="10431625" y="18774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7C6021B-69CF-A077-32D2-CE0E3F10A4BD}"/>
                </a:ext>
              </a:extLst>
            </p:cNvPr>
            <p:cNvSpPr/>
            <p:nvPr/>
          </p:nvSpPr>
          <p:spPr>
            <a:xfrm>
              <a:off x="10570561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F962ED98-5C0E-1848-4C2B-F03895B1D69C}"/>
                </a:ext>
              </a:extLst>
            </p:cNvPr>
            <p:cNvSpPr/>
            <p:nvPr/>
          </p:nvSpPr>
          <p:spPr>
            <a:xfrm>
              <a:off x="10708135" y="18774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87FC1C8A-1383-1DC3-CB8E-FD5E41A9E374}"/>
                </a:ext>
              </a:extLst>
            </p:cNvPr>
            <p:cNvSpPr/>
            <p:nvPr/>
          </p:nvSpPr>
          <p:spPr>
            <a:xfrm>
              <a:off x="5051255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A940E993-5409-93F8-FF1F-7893CA2C0AA3}"/>
                </a:ext>
              </a:extLst>
            </p:cNvPr>
            <p:cNvSpPr/>
            <p:nvPr/>
          </p:nvSpPr>
          <p:spPr>
            <a:xfrm>
              <a:off x="5188829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4472C4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CAC70D1-BCB1-5647-466D-B90BECE1F368}"/>
                </a:ext>
              </a:extLst>
            </p:cNvPr>
            <p:cNvSpPr/>
            <p:nvPr/>
          </p:nvSpPr>
          <p:spPr>
            <a:xfrm>
              <a:off x="5602913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F0000"/>
            </a:solidFill>
            <a:ln w="13614" cap="flat">
              <a:noFill/>
              <a:prstDash val="solid"/>
              <a:miter/>
            </a:ln>
          </p:spPr>
          <p:txBody>
            <a:bodyPr vert="horz" wrap="none" lIns="0" tIns="0" rIns="0" bIns="0" rtlCol="0" anchor="ctr" anchorCtr="0"/>
            <a:lstStyle/>
            <a:p>
              <a:pPr algn="ctr"/>
              <a:r>
                <a:rPr lang="en-US" sz="700" b="1" dirty="0">
                  <a:solidFill>
                    <a:schemeClr val="bg1"/>
                  </a:solidFill>
                </a:rPr>
                <a:t>4</a:t>
              </a:r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F68031A-4730-981A-D987-249DB029B5D6}"/>
                </a:ext>
              </a:extLst>
            </p:cNvPr>
            <p:cNvSpPr/>
            <p:nvPr/>
          </p:nvSpPr>
          <p:spPr>
            <a:xfrm>
              <a:off x="6016997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614A7815-CCD5-A4D8-F2C7-5986E1E6ABDD}"/>
                </a:ext>
              </a:extLst>
            </p:cNvPr>
            <p:cNvSpPr/>
            <p:nvPr/>
          </p:nvSpPr>
          <p:spPr>
            <a:xfrm>
              <a:off x="6154571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21F0DFE-8620-0593-3F59-F7E2D8D532B2}"/>
                </a:ext>
              </a:extLst>
            </p:cNvPr>
            <p:cNvSpPr/>
            <p:nvPr/>
          </p:nvSpPr>
          <p:spPr>
            <a:xfrm>
              <a:off x="6292145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EB6B12FA-D79E-BE75-B4CE-04B712ED3E8E}"/>
                </a:ext>
              </a:extLst>
            </p:cNvPr>
            <p:cNvSpPr/>
            <p:nvPr/>
          </p:nvSpPr>
          <p:spPr>
            <a:xfrm>
              <a:off x="6431081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54B181E-8094-C3F2-85F7-360A484B9FF5}"/>
                </a:ext>
              </a:extLst>
            </p:cNvPr>
            <p:cNvSpPr/>
            <p:nvPr/>
          </p:nvSpPr>
          <p:spPr>
            <a:xfrm>
              <a:off x="6568655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B686B445-CDB2-AA09-51D8-063C7CEEB0B8}"/>
                </a:ext>
              </a:extLst>
            </p:cNvPr>
            <p:cNvSpPr/>
            <p:nvPr/>
          </p:nvSpPr>
          <p:spPr>
            <a:xfrm>
              <a:off x="6706229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70D29D26-040D-D75E-C6C2-2FAEE35157C7}"/>
                </a:ext>
              </a:extLst>
            </p:cNvPr>
            <p:cNvSpPr/>
            <p:nvPr/>
          </p:nvSpPr>
          <p:spPr>
            <a:xfrm>
              <a:off x="6845165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D2FE77F4-49AC-EBB5-90F4-C661D0092604}"/>
                </a:ext>
              </a:extLst>
            </p:cNvPr>
            <p:cNvSpPr/>
            <p:nvPr/>
          </p:nvSpPr>
          <p:spPr>
            <a:xfrm>
              <a:off x="6982740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BBB114CC-82D0-B0EE-5CDB-A366746EA6A9}"/>
                </a:ext>
              </a:extLst>
            </p:cNvPr>
            <p:cNvSpPr/>
            <p:nvPr/>
          </p:nvSpPr>
          <p:spPr>
            <a:xfrm>
              <a:off x="7120313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4180FCA-E7C2-7FE8-B08D-26BBE7C6372B}"/>
                </a:ext>
              </a:extLst>
            </p:cNvPr>
            <p:cNvSpPr/>
            <p:nvPr/>
          </p:nvSpPr>
          <p:spPr>
            <a:xfrm>
              <a:off x="7257888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6B498C1F-0503-DED7-8A8F-4A2D832AA9DC}"/>
                </a:ext>
              </a:extLst>
            </p:cNvPr>
            <p:cNvSpPr/>
            <p:nvPr/>
          </p:nvSpPr>
          <p:spPr>
            <a:xfrm>
              <a:off x="7396824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FEBC0298-E86B-3AA7-1863-08B19A3A1C65}"/>
                </a:ext>
              </a:extLst>
            </p:cNvPr>
            <p:cNvSpPr/>
            <p:nvPr/>
          </p:nvSpPr>
          <p:spPr>
            <a:xfrm>
              <a:off x="7534398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6DC5198B-8793-8DBC-53E3-F92F526A200D}"/>
                </a:ext>
              </a:extLst>
            </p:cNvPr>
            <p:cNvSpPr/>
            <p:nvPr/>
          </p:nvSpPr>
          <p:spPr>
            <a:xfrm>
              <a:off x="7671972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D45C034C-4D2A-4DFE-EA8B-880580C0ED75}"/>
                </a:ext>
              </a:extLst>
            </p:cNvPr>
            <p:cNvSpPr/>
            <p:nvPr/>
          </p:nvSpPr>
          <p:spPr>
            <a:xfrm>
              <a:off x="7810908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C4DE834-2451-2E34-6914-4744DDEDE203}"/>
                </a:ext>
              </a:extLst>
            </p:cNvPr>
            <p:cNvSpPr/>
            <p:nvPr/>
          </p:nvSpPr>
          <p:spPr>
            <a:xfrm>
              <a:off x="7948482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F60E891-01FA-F52C-9442-6FD96EFAA996}"/>
                </a:ext>
              </a:extLst>
            </p:cNvPr>
            <p:cNvSpPr/>
            <p:nvPr/>
          </p:nvSpPr>
          <p:spPr>
            <a:xfrm>
              <a:off x="8086056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914C6E5-06F3-EAAE-8D57-76A4BBE046B7}"/>
                </a:ext>
              </a:extLst>
            </p:cNvPr>
            <p:cNvSpPr/>
            <p:nvPr/>
          </p:nvSpPr>
          <p:spPr>
            <a:xfrm>
              <a:off x="8224992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BF9393D4-8D0E-3FAE-EA2B-48010B1B0530}"/>
                </a:ext>
              </a:extLst>
            </p:cNvPr>
            <p:cNvSpPr/>
            <p:nvPr/>
          </p:nvSpPr>
          <p:spPr>
            <a:xfrm>
              <a:off x="8362566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3512914-B03D-FFF7-7D95-58102ECF840A}"/>
                </a:ext>
              </a:extLst>
            </p:cNvPr>
            <p:cNvSpPr/>
            <p:nvPr/>
          </p:nvSpPr>
          <p:spPr>
            <a:xfrm>
              <a:off x="8500140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62BA2BD-5015-46B2-86C2-215639EDC0D2}"/>
                </a:ext>
              </a:extLst>
            </p:cNvPr>
            <p:cNvSpPr/>
            <p:nvPr/>
          </p:nvSpPr>
          <p:spPr>
            <a:xfrm>
              <a:off x="8637714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27C0F67-4CA4-DBF3-F8C4-ADA7DA2177DB}"/>
                </a:ext>
              </a:extLst>
            </p:cNvPr>
            <p:cNvSpPr/>
            <p:nvPr/>
          </p:nvSpPr>
          <p:spPr>
            <a:xfrm>
              <a:off x="8776650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C07C7611-EDDE-0247-1911-DC342968C67D}"/>
                </a:ext>
              </a:extLst>
            </p:cNvPr>
            <p:cNvSpPr/>
            <p:nvPr/>
          </p:nvSpPr>
          <p:spPr>
            <a:xfrm>
              <a:off x="8914224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9316B660-2E07-CD60-F691-77028E2AB284}"/>
                </a:ext>
              </a:extLst>
            </p:cNvPr>
            <p:cNvSpPr/>
            <p:nvPr/>
          </p:nvSpPr>
          <p:spPr>
            <a:xfrm>
              <a:off x="9051798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6E19E6F4-C3D4-FB1C-7286-FE8F8D5869A6}"/>
                </a:ext>
              </a:extLst>
            </p:cNvPr>
            <p:cNvSpPr/>
            <p:nvPr/>
          </p:nvSpPr>
          <p:spPr>
            <a:xfrm>
              <a:off x="9190735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F1FEED86-051A-2569-D1D1-A139346C2E02}"/>
                </a:ext>
              </a:extLst>
            </p:cNvPr>
            <p:cNvSpPr/>
            <p:nvPr/>
          </p:nvSpPr>
          <p:spPr>
            <a:xfrm>
              <a:off x="9328308" y="20136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6D3D49B4-8362-A355-C2C7-46CFADFC6F88}"/>
                </a:ext>
              </a:extLst>
            </p:cNvPr>
            <p:cNvSpPr/>
            <p:nvPr/>
          </p:nvSpPr>
          <p:spPr>
            <a:xfrm>
              <a:off x="9465882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4782EFD9-AD73-6F0C-2854-8CD911DCFF0B}"/>
                </a:ext>
              </a:extLst>
            </p:cNvPr>
            <p:cNvSpPr/>
            <p:nvPr/>
          </p:nvSpPr>
          <p:spPr>
            <a:xfrm>
              <a:off x="9604819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FAE96386-E8B1-73CB-F1E4-600176CD7AA9}"/>
                </a:ext>
              </a:extLst>
            </p:cNvPr>
            <p:cNvSpPr/>
            <p:nvPr/>
          </p:nvSpPr>
          <p:spPr>
            <a:xfrm>
              <a:off x="10156477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030B8B1F-3B19-2153-191D-8D8305462078}"/>
                </a:ext>
              </a:extLst>
            </p:cNvPr>
            <p:cNvSpPr/>
            <p:nvPr/>
          </p:nvSpPr>
          <p:spPr>
            <a:xfrm>
              <a:off x="10294051" y="20136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53CE6E8F-6500-7DFF-4C5B-CF5360546CBF}"/>
                </a:ext>
              </a:extLst>
            </p:cNvPr>
            <p:cNvSpPr/>
            <p:nvPr/>
          </p:nvSpPr>
          <p:spPr>
            <a:xfrm>
              <a:off x="4912319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C1EBA25F-52A6-8333-C608-4A8DD88A46CE}"/>
                </a:ext>
              </a:extLst>
            </p:cNvPr>
            <p:cNvSpPr/>
            <p:nvPr/>
          </p:nvSpPr>
          <p:spPr>
            <a:xfrm>
              <a:off x="5051255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E54396D2-BDE3-0E14-02A2-0C27235DFCF2}"/>
                </a:ext>
              </a:extLst>
            </p:cNvPr>
            <p:cNvSpPr/>
            <p:nvPr/>
          </p:nvSpPr>
          <p:spPr>
            <a:xfrm>
              <a:off x="5188829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1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en-US" sz="700" b="1" dirty="0">
                  <a:solidFill>
                    <a:schemeClr val="bg1"/>
                  </a:solidFill>
                </a:rPr>
                <a:t>11</a:t>
              </a:r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1518F5C1-ABF7-45E2-795A-FC9F3EB3C8CA}"/>
                </a:ext>
              </a:extLst>
            </p:cNvPr>
            <p:cNvSpPr/>
            <p:nvPr/>
          </p:nvSpPr>
          <p:spPr>
            <a:xfrm>
              <a:off x="5326403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tx1"/>
            </a:solidFill>
            <a:ln w="13614" cap="flat">
              <a:noFill/>
              <a:prstDash val="solid"/>
              <a:miter/>
            </a:ln>
          </p:spPr>
          <p:txBody>
            <a:bodyPr vert="horz" wrap="none" lIns="0" tIns="0" rIns="0" bIns="0" rtlCol="0" anchor="ctr" anchorCtr="0"/>
            <a:lstStyle/>
            <a:p>
              <a:pPr algn="ctr"/>
              <a:r>
                <a:rPr lang="en-US" sz="700" b="1" dirty="0">
                  <a:solidFill>
                    <a:schemeClr val="bg1"/>
                  </a:solidFill>
                </a:rPr>
                <a:t>15</a:t>
              </a:r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2551D534-89C8-CEDD-0C01-BF76BE2358FB}"/>
                </a:ext>
              </a:extLst>
            </p:cNvPr>
            <p:cNvSpPr/>
            <p:nvPr/>
          </p:nvSpPr>
          <p:spPr>
            <a:xfrm>
              <a:off x="5463977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C0D0ECCC-24F5-F59A-3785-E567D32DF583}"/>
                </a:ext>
              </a:extLst>
            </p:cNvPr>
            <p:cNvSpPr/>
            <p:nvPr/>
          </p:nvSpPr>
          <p:spPr>
            <a:xfrm>
              <a:off x="5602913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C55A11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ADE4AA8-B9B9-93BC-EF4C-7C6FC44EF098}"/>
                </a:ext>
              </a:extLst>
            </p:cNvPr>
            <p:cNvSpPr/>
            <p:nvPr/>
          </p:nvSpPr>
          <p:spPr>
            <a:xfrm>
              <a:off x="5740487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7030A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3BCAD10B-0714-0A7A-E288-D6CBEFBE7C13}"/>
                </a:ext>
              </a:extLst>
            </p:cNvPr>
            <p:cNvSpPr/>
            <p:nvPr/>
          </p:nvSpPr>
          <p:spPr>
            <a:xfrm>
              <a:off x="5878061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F8CD9C3B-A6C4-0BC2-5BE6-728F56BA96DA}"/>
                </a:ext>
              </a:extLst>
            </p:cNvPr>
            <p:cNvSpPr/>
            <p:nvPr/>
          </p:nvSpPr>
          <p:spPr>
            <a:xfrm>
              <a:off x="6016997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0F66301D-D442-7CB1-2821-555F27C560C0}"/>
                </a:ext>
              </a:extLst>
            </p:cNvPr>
            <p:cNvSpPr/>
            <p:nvPr/>
          </p:nvSpPr>
          <p:spPr>
            <a:xfrm>
              <a:off x="6154571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05FCB45C-9486-B235-F8A2-0673A90706F4}"/>
                </a:ext>
              </a:extLst>
            </p:cNvPr>
            <p:cNvSpPr/>
            <p:nvPr/>
          </p:nvSpPr>
          <p:spPr>
            <a:xfrm>
              <a:off x="6292145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9E7AE0CC-7F28-3543-68FB-E0B9646EAED9}"/>
                </a:ext>
              </a:extLst>
            </p:cNvPr>
            <p:cNvSpPr/>
            <p:nvPr/>
          </p:nvSpPr>
          <p:spPr>
            <a:xfrm>
              <a:off x="6431081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759AA7AA-17CE-0F47-3B2A-8B39B7FAC977}"/>
                </a:ext>
              </a:extLst>
            </p:cNvPr>
            <p:cNvSpPr/>
            <p:nvPr/>
          </p:nvSpPr>
          <p:spPr>
            <a:xfrm>
              <a:off x="6568655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80CC337-4DBC-E5C0-235B-490A180C27B3}"/>
                </a:ext>
              </a:extLst>
            </p:cNvPr>
            <p:cNvSpPr/>
            <p:nvPr/>
          </p:nvSpPr>
          <p:spPr>
            <a:xfrm>
              <a:off x="6706229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B034F646-358A-E654-2914-5EB507DB4DA5}"/>
                </a:ext>
              </a:extLst>
            </p:cNvPr>
            <p:cNvSpPr/>
            <p:nvPr/>
          </p:nvSpPr>
          <p:spPr>
            <a:xfrm>
              <a:off x="6845165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18B0DF99-7C00-2765-36F7-B69AE909C53F}"/>
                </a:ext>
              </a:extLst>
            </p:cNvPr>
            <p:cNvSpPr/>
            <p:nvPr/>
          </p:nvSpPr>
          <p:spPr>
            <a:xfrm>
              <a:off x="6982740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130B2D4-C9F2-34B2-48D0-C0767A07B5B9}"/>
                </a:ext>
              </a:extLst>
            </p:cNvPr>
            <p:cNvSpPr/>
            <p:nvPr/>
          </p:nvSpPr>
          <p:spPr>
            <a:xfrm>
              <a:off x="7120313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B85F822E-E39F-5C70-0B90-D7D55F6E7C43}"/>
                </a:ext>
              </a:extLst>
            </p:cNvPr>
            <p:cNvSpPr/>
            <p:nvPr/>
          </p:nvSpPr>
          <p:spPr>
            <a:xfrm>
              <a:off x="7257888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0B1A803-E630-D7B1-57D9-3E7863645424}"/>
                </a:ext>
              </a:extLst>
            </p:cNvPr>
            <p:cNvSpPr/>
            <p:nvPr/>
          </p:nvSpPr>
          <p:spPr>
            <a:xfrm>
              <a:off x="7396824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D8EE3659-0B5C-67E1-D2A3-BB42B321B82D}"/>
                </a:ext>
              </a:extLst>
            </p:cNvPr>
            <p:cNvSpPr/>
            <p:nvPr/>
          </p:nvSpPr>
          <p:spPr>
            <a:xfrm>
              <a:off x="7534398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1115F95F-0A73-FAA8-EEA3-937A30E28F3B}"/>
                </a:ext>
              </a:extLst>
            </p:cNvPr>
            <p:cNvSpPr/>
            <p:nvPr/>
          </p:nvSpPr>
          <p:spPr>
            <a:xfrm>
              <a:off x="7671972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508FCE1-08DE-3199-3AFA-F73A2FE1AD7E}"/>
                </a:ext>
              </a:extLst>
            </p:cNvPr>
            <p:cNvSpPr/>
            <p:nvPr/>
          </p:nvSpPr>
          <p:spPr>
            <a:xfrm>
              <a:off x="7810908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4282939C-12C2-C8E7-EF99-3F7111CCFEBE}"/>
                </a:ext>
              </a:extLst>
            </p:cNvPr>
            <p:cNvSpPr/>
            <p:nvPr/>
          </p:nvSpPr>
          <p:spPr>
            <a:xfrm>
              <a:off x="7948482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FB9769D-9FC8-3F7A-0EA9-F4A721F9BE97}"/>
                </a:ext>
              </a:extLst>
            </p:cNvPr>
            <p:cNvSpPr/>
            <p:nvPr/>
          </p:nvSpPr>
          <p:spPr>
            <a:xfrm>
              <a:off x="8086056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D4223434-529D-526A-6E10-074DB31976A7}"/>
                </a:ext>
              </a:extLst>
            </p:cNvPr>
            <p:cNvSpPr/>
            <p:nvPr/>
          </p:nvSpPr>
          <p:spPr>
            <a:xfrm>
              <a:off x="8224992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7F66ACDD-176F-51A8-B63A-27D62993B4AB}"/>
                </a:ext>
              </a:extLst>
            </p:cNvPr>
            <p:cNvSpPr/>
            <p:nvPr/>
          </p:nvSpPr>
          <p:spPr>
            <a:xfrm>
              <a:off x="8362566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E435D6DA-2ABB-687B-B608-370118957944}"/>
                </a:ext>
              </a:extLst>
            </p:cNvPr>
            <p:cNvSpPr/>
            <p:nvPr/>
          </p:nvSpPr>
          <p:spPr>
            <a:xfrm>
              <a:off x="8500140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D29D8A4C-2BDD-A848-8D05-6C0C63C8579B}"/>
                </a:ext>
              </a:extLst>
            </p:cNvPr>
            <p:cNvSpPr/>
            <p:nvPr/>
          </p:nvSpPr>
          <p:spPr>
            <a:xfrm>
              <a:off x="8637714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62E64498-40E1-6E1A-A853-6F605EC7906C}"/>
                </a:ext>
              </a:extLst>
            </p:cNvPr>
            <p:cNvSpPr/>
            <p:nvPr/>
          </p:nvSpPr>
          <p:spPr>
            <a:xfrm>
              <a:off x="8776650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C25651B5-4D60-3570-86A3-F0551CB46757}"/>
                </a:ext>
              </a:extLst>
            </p:cNvPr>
            <p:cNvSpPr/>
            <p:nvPr/>
          </p:nvSpPr>
          <p:spPr>
            <a:xfrm>
              <a:off x="8914224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EA2A3472-8368-734C-6EE2-CAE05EC20C00}"/>
                </a:ext>
              </a:extLst>
            </p:cNvPr>
            <p:cNvSpPr/>
            <p:nvPr/>
          </p:nvSpPr>
          <p:spPr>
            <a:xfrm>
              <a:off x="9051798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5CA03DF-5B2A-DB27-D603-C57811E96B56}"/>
                </a:ext>
              </a:extLst>
            </p:cNvPr>
            <p:cNvSpPr/>
            <p:nvPr/>
          </p:nvSpPr>
          <p:spPr>
            <a:xfrm>
              <a:off x="9190735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A3EC6AE-D579-0328-CF55-6744B91EA6DD}"/>
                </a:ext>
              </a:extLst>
            </p:cNvPr>
            <p:cNvSpPr/>
            <p:nvPr/>
          </p:nvSpPr>
          <p:spPr>
            <a:xfrm>
              <a:off x="9328308" y="214986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E52DDC1-5882-F624-8231-19DF1E43A0D6}"/>
                </a:ext>
              </a:extLst>
            </p:cNvPr>
            <p:cNvSpPr/>
            <p:nvPr/>
          </p:nvSpPr>
          <p:spPr>
            <a:xfrm>
              <a:off x="9465882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45B0CEC7-74CF-6E8C-7DB2-99199FDBD29D}"/>
                </a:ext>
              </a:extLst>
            </p:cNvPr>
            <p:cNvSpPr/>
            <p:nvPr/>
          </p:nvSpPr>
          <p:spPr>
            <a:xfrm>
              <a:off x="9604819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D7705916-0935-C546-3175-C3663298B314}"/>
                </a:ext>
              </a:extLst>
            </p:cNvPr>
            <p:cNvSpPr/>
            <p:nvPr/>
          </p:nvSpPr>
          <p:spPr>
            <a:xfrm>
              <a:off x="10156477" y="214986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56A5470D-B8CE-A238-3510-43F0C250F621}"/>
                </a:ext>
              </a:extLst>
            </p:cNvPr>
            <p:cNvSpPr/>
            <p:nvPr/>
          </p:nvSpPr>
          <p:spPr>
            <a:xfrm>
              <a:off x="5188829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E4723C8-FC88-BE90-E5B6-929A2B623A06}"/>
                </a:ext>
              </a:extLst>
            </p:cNvPr>
            <p:cNvSpPr/>
            <p:nvPr/>
          </p:nvSpPr>
          <p:spPr>
            <a:xfrm>
              <a:off x="5326403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CC0099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47081C13-A695-D785-6ECE-3ECF33AA7BBC}"/>
                </a:ext>
              </a:extLst>
            </p:cNvPr>
            <p:cNvSpPr/>
            <p:nvPr/>
          </p:nvSpPr>
          <p:spPr>
            <a:xfrm>
              <a:off x="5463977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5C2FAE9-0727-5F67-37D5-D4AC362F408E}"/>
                </a:ext>
              </a:extLst>
            </p:cNvPr>
            <p:cNvSpPr/>
            <p:nvPr/>
          </p:nvSpPr>
          <p:spPr>
            <a:xfrm>
              <a:off x="5602913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C55A11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C8B1CDB0-A395-66C4-774B-44740C0FC9C6}"/>
                </a:ext>
              </a:extLst>
            </p:cNvPr>
            <p:cNvSpPr/>
            <p:nvPr/>
          </p:nvSpPr>
          <p:spPr>
            <a:xfrm>
              <a:off x="5740487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7030A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E58AC4C9-4B07-1180-E457-B2F92EC2B041}"/>
                </a:ext>
              </a:extLst>
            </p:cNvPr>
            <p:cNvSpPr/>
            <p:nvPr/>
          </p:nvSpPr>
          <p:spPr>
            <a:xfrm>
              <a:off x="5878061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7EE30870-246E-73EF-47DC-F6B32F6C2272}"/>
                </a:ext>
              </a:extLst>
            </p:cNvPr>
            <p:cNvSpPr/>
            <p:nvPr/>
          </p:nvSpPr>
          <p:spPr>
            <a:xfrm>
              <a:off x="6016997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552CFFC9-3A26-41B2-7640-9A13347C0756}"/>
                </a:ext>
              </a:extLst>
            </p:cNvPr>
            <p:cNvSpPr/>
            <p:nvPr/>
          </p:nvSpPr>
          <p:spPr>
            <a:xfrm>
              <a:off x="6154571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66825F2C-C6CB-924E-D532-067D6B9E9C2D}"/>
                </a:ext>
              </a:extLst>
            </p:cNvPr>
            <p:cNvSpPr/>
            <p:nvPr/>
          </p:nvSpPr>
          <p:spPr>
            <a:xfrm>
              <a:off x="6292145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FCF343E-F581-5A12-F96B-90F0FE1F7541}"/>
                </a:ext>
              </a:extLst>
            </p:cNvPr>
            <p:cNvSpPr/>
            <p:nvPr/>
          </p:nvSpPr>
          <p:spPr>
            <a:xfrm>
              <a:off x="6431081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88B19EE1-1C85-88F7-80C2-9A96B380E851}"/>
                </a:ext>
              </a:extLst>
            </p:cNvPr>
            <p:cNvSpPr/>
            <p:nvPr/>
          </p:nvSpPr>
          <p:spPr>
            <a:xfrm>
              <a:off x="6568655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7AF5FEC-F0DD-3982-4C9E-572C45F1B260}"/>
                </a:ext>
              </a:extLst>
            </p:cNvPr>
            <p:cNvSpPr/>
            <p:nvPr/>
          </p:nvSpPr>
          <p:spPr>
            <a:xfrm>
              <a:off x="6706229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C8E7DB8-CC86-38C9-1352-EBCCCDBE03B7}"/>
                </a:ext>
              </a:extLst>
            </p:cNvPr>
            <p:cNvSpPr/>
            <p:nvPr/>
          </p:nvSpPr>
          <p:spPr>
            <a:xfrm>
              <a:off x="6845165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D838EC59-8C30-C229-731C-80BC08C95B94}"/>
                </a:ext>
              </a:extLst>
            </p:cNvPr>
            <p:cNvSpPr/>
            <p:nvPr/>
          </p:nvSpPr>
          <p:spPr>
            <a:xfrm>
              <a:off x="6982740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DB8C5D6-96BF-395C-D788-08883B2FD720}"/>
                </a:ext>
              </a:extLst>
            </p:cNvPr>
            <p:cNvSpPr/>
            <p:nvPr/>
          </p:nvSpPr>
          <p:spPr>
            <a:xfrm>
              <a:off x="7120313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A68A932A-9204-3CFB-3A61-1B10C1F3B0AC}"/>
                </a:ext>
              </a:extLst>
            </p:cNvPr>
            <p:cNvSpPr/>
            <p:nvPr/>
          </p:nvSpPr>
          <p:spPr>
            <a:xfrm>
              <a:off x="7257888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3C854795-7C8A-5975-34D8-6929AA622DEB}"/>
                </a:ext>
              </a:extLst>
            </p:cNvPr>
            <p:cNvSpPr/>
            <p:nvPr/>
          </p:nvSpPr>
          <p:spPr>
            <a:xfrm>
              <a:off x="7396824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B6F606AA-CCD6-7E04-7E86-FA8EF2AE1DC6}"/>
                </a:ext>
              </a:extLst>
            </p:cNvPr>
            <p:cNvSpPr/>
            <p:nvPr/>
          </p:nvSpPr>
          <p:spPr>
            <a:xfrm>
              <a:off x="7534398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C714E70A-9A1D-3957-903E-71D33AB262C9}"/>
                </a:ext>
              </a:extLst>
            </p:cNvPr>
            <p:cNvSpPr/>
            <p:nvPr/>
          </p:nvSpPr>
          <p:spPr>
            <a:xfrm>
              <a:off x="7671972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CED91F84-C44F-1FD9-8B23-CFE8239B9277}"/>
                </a:ext>
              </a:extLst>
            </p:cNvPr>
            <p:cNvSpPr/>
            <p:nvPr/>
          </p:nvSpPr>
          <p:spPr>
            <a:xfrm>
              <a:off x="7810908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2650F86-8DB4-1646-08A3-29D87019E18A}"/>
                </a:ext>
              </a:extLst>
            </p:cNvPr>
            <p:cNvSpPr/>
            <p:nvPr/>
          </p:nvSpPr>
          <p:spPr>
            <a:xfrm>
              <a:off x="7948482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B63FA9DB-C093-5125-2E01-4827624E21E1}"/>
                </a:ext>
              </a:extLst>
            </p:cNvPr>
            <p:cNvSpPr/>
            <p:nvPr/>
          </p:nvSpPr>
          <p:spPr>
            <a:xfrm>
              <a:off x="8086056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4A6C1017-F408-01D6-216D-D188F7BDD31C}"/>
                </a:ext>
              </a:extLst>
            </p:cNvPr>
            <p:cNvSpPr/>
            <p:nvPr/>
          </p:nvSpPr>
          <p:spPr>
            <a:xfrm>
              <a:off x="8224992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9EAE2853-2C95-2D54-A8CF-765B979195EF}"/>
                </a:ext>
              </a:extLst>
            </p:cNvPr>
            <p:cNvSpPr/>
            <p:nvPr/>
          </p:nvSpPr>
          <p:spPr>
            <a:xfrm>
              <a:off x="8362566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420C2364-7739-D07C-804A-AC5A7ED05639}"/>
                </a:ext>
              </a:extLst>
            </p:cNvPr>
            <p:cNvSpPr/>
            <p:nvPr/>
          </p:nvSpPr>
          <p:spPr>
            <a:xfrm>
              <a:off x="8500140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A23F4FDB-3D5F-9600-6CFA-84DB9F022124}"/>
                </a:ext>
              </a:extLst>
            </p:cNvPr>
            <p:cNvSpPr/>
            <p:nvPr/>
          </p:nvSpPr>
          <p:spPr>
            <a:xfrm>
              <a:off x="8637714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76A9483-E789-BCA3-3F3F-A061C8059766}"/>
                </a:ext>
              </a:extLst>
            </p:cNvPr>
            <p:cNvSpPr/>
            <p:nvPr/>
          </p:nvSpPr>
          <p:spPr>
            <a:xfrm>
              <a:off x="8776650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036246CA-348A-D16E-B62F-030B4744CAEB}"/>
                </a:ext>
              </a:extLst>
            </p:cNvPr>
            <p:cNvSpPr/>
            <p:nvPr/>
          </p:nvSpPr>
          <p:spPr>
            <a:xfrm>
              <a:off x="8914224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90427FDC-093B-E9D9-E411-D853D3A905EB}"/>
                </a:ext>
              </a:extLst>
            </p:cNvPr>
            <p:cNvSpPr/>
            <p:nvPr/>
          </p:nvSpPr>
          <p:spPr>
            <a:xfrm>
              <a:off x="9051798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E7E89D0D-B970-6BD9-9BD1-93D46D6B7204}"/>
                </a:ext>
              </a:extLst>
            </p:cNvPr>
            <p:cNvSpPr/>
            <p:nvPr/>
          </p:nvSpPr>
          <p:spPr>
            <a:xfrm>
              <a:off x="9190735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067CF315-D458-859A-9A25-63987D4CA68E}"/>
                </a:ext>
              </a:extLst>
            </p:cNvPr>
            <p:cNvSpPr/>
            <p:nvPr/>
          </p:nvSpPr>
          <p:spPr>
            <a:xfrm>
              <a:off x="9328308" y="228607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CCEE17FE-17C5-1B13-27EC-6638CD1D83AA}"/>
                </a:ext>
              </a:extLst>
            </p:cNvPr>
            <p:cNvSpPr/>
            <p:nvPr/>
          </p:nvSpPr>
          <p:spPr>
            <a:xfrm>
              <a:off x="9465882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72C03A9C-69D0-076C-4B7F-220F1D9C81B6}"/>
                </a:ext>
              </a:extLst>
            </p:cNvPr>
            <p:cNvSpPr/>
            <p:nvPr/>
          </p:nvSpPr>
          <p:spPr>
            <a:xfrm>
              <a:off x="9604819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6ADD5898-0372-1D10-DBA8-85F34EF04FE2}"/>
                </a:ext>
              </a:extLst>
            </p:cNvPr>
            <p:cNvSpPr/>
            <p:nvPr/>
          </p:nvSpPr>
          <p:spPr>
            <a:xfrm>
              <a:off x="10156477" y="228607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0290E1E8-1919-A4C9-58A1-7917CA52E9CF}"/>
                </a:ext>
              </a:extLst>
            </p:cNvPr>
            <p:cNvSpPr/>
            <p:nvPr/>
          </p:nvSpPr>
          <p:spPr>
            <a:xfrm>
              <a:off x="5188829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7ACA070-8996-37F2-E491-090750ED1276}"/>
                </a:ext>
              </a:extLst>
            </p:cNvPr>
            <p:cNvSpPr/>
            <p:nvPr/>
          </p:nvSpPr>
          <p:spPr>
            <a:xfrm>
              <a:off x="5326403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CC0099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15543E43-A84E-D1CD-DAFE-5744DC5C9B25}"/>
                </a:ext>
              </a:extLst>
            </p:cNvPr>
            <p:cNvSpPr/>
            <p:nvPr/>
          </p:nvSpPr>
          <p:spPr>
            <a:xfrm>
              <a:off x="5463977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3B55D315-2EE9-55F8-9325-CC6469EE68A9}"/>
                </a:ext>
              </a:extLst>
            </p:cNvPr>
            <p:cNvSpPr/>
            <p:nvPr/>
          </p:nvSpPr>
          <p:spPr>
            <a:xfrm>
              <a:off x="5602913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BE208CE2-94BA-C4A4-18F3-22F88B138F02}"/>
                </a:ext>
              </a:extLst>
            </p:cNvPr>
            <p:cNvSpPr/>
            <p:nvPr/>
          </p:nvSpPr>
          <p:spPr>
            <a:xfrm>
              <a:off x="5740487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FFCCCC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341697A-BFDD-4547-0646-0E8C8A25C54C}"/>
                </a:ext>
              </a:extLst>
            </p:cNvPr>
            <p:cNvSpPr/>
            <p:nvPr/>
          </p:nvSpPr>
          <p:spPr>
            <a:xfrm>
              <a:off x="5878061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DE6639A-3B83-060D-2681-10E9E07EE060}"/>
                </a:ext>
              </a:extLst>
            </p:cNvPr>
            <p:cNvSpPr/>
            <p:nvPr/>
          </p:nvSpPr>
          <p:spPr>
            <a:xfrm>
              <a:off x="6016997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7DAEE442-AE92-8AEA-79E7-45207E715EB3}"/>
                </a:ext>
              </a:extLst>
            </p:cNvPr>
            <p:cNvSpPr/>
            <p:nvPr/>
          </p:nvSpPr>
          <p:spPr>
            <a:xfrm>
              <a:off x="6154571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856D66C7-80BE-87C0-D11F-03AE023B231D}"/>
                </a:ext>
              </a:extLst>
            </p:cNvPr>
            <p:cNvSpPr/>
            <p:nvPr/>
          </p:nvSpPr>
          <p:spPr>
            <a:xfrm>
              <a:off x="6292145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DEE89BD-6E9E-6207-4B44-2A9A5C3E14B6}"/>
                </a:ext>
              </a:extLst>
            </p:cNvPr>
            <p:cNvSpPr/>
            <p:nvPr/>
          </p:nvSpPr>
          <p:spPr>
            <a:xfrm>
              <a:off x="6431081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8B57CF91-5EEE-B96E-F418-13BBE167AB53}"/>
                </a:ext>
              </a:extLst>
            </p:cNvPr>
            <p:cNvSpPr/>
            <p:nvPr/>
          </p:nvSpPr>
          <p:spPr>
            <a:xfrm>
              <a:off x="6568655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8F403003-CE6F-E064-780D-548FDF187156}"/>
                </a:ext>
              </a:extLst>
            </p:cNvPr>
            <p:cNvSpPr/>
            <p:nvPr/>
          </p:nvSpPr>
          <p:spPr>
            <a:xfrm>
              <a:off x="6706229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9902C23A-DDE4-41BB-5400-5000C8B8FEF2}"/>
                </a:ext>
              </a:extLst>
            </p:cNvPr>
            <p:cNvSpPr/>
            <p:nvPr/>
          </p:nvSpPr>
          <p:spPr>
            <a:xfrm>
              <a:off x="6845165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8F10F20-D50E-1317-A793-A068454B9D1C}"/>
                </a:ext>
              </a:extLst>
            </p:cNvPr>
            <p:cNvSpPr/>
            <p:nvPr/>
          </p:nvSpPr>
          <p:spPr>
            <a:xfrm>
              <a:off x="6982740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93DA944E-81C7-E966-DFB2-22B1C3B654FB}"/>
                </a:ext>
              </a:extLst>
            </p:cNvPr>
            <p:cNvSpPr/>
            <p:nvPr/>
          </p:nvSpPr>
          <p:spPr>
            <a:xfrm>
              <a:off x="7120313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555DF13-EC68-EEF1-8DD2-35C680847955}"/>
                </a:ext>
              </a:extLst>
            </p:cNvPr>
            <p:cNvSpPr/>
            <p:nvPr/>
          </p:nvSpPr>
          <p:spPr>
            <a:xfrm>
              <a:off x="7257888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5D57A3E7-6046-81AD-C4FB-AF68BD69339A}"/>
                </a:ext>
              </a:extLst>
            </p:cNvPr>
            <p:cNvSpPr/>
            <p:nvPr/>
          </p:nvSpPr>
          <p:spPr>
            <a:xfrm>
              <a:off x="7396824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8115FE4-67F4-513D-B907-AB7C5D89113A}"/>
                </a:ext>
              </a:extLst>
            </p:cNvPr>
            <p:cNvSpPr/>
            <p:nvPr/>
          </p:nvSpPr>
          <p:spPr>
            <a:xfrm>
              <a:off x="7534398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5510C2E1-347D-CF29-8A5B-D0F1B57D0D08}"/>
                </a:ext>
              </a:extLst>
            </p:cNvPr>
            <p:cNvSpPr/>
            <p:nvPr/>
          </p:nvSpPr>
          <p:spPr>
            <a:xfrm>
              <a:off x="7671972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9109675-3094-98AE-0AA1-CAADC6826CD7}"/>
                </a:ext>
              </a:extLst>
            </p:cNvPr>
            <p:cNvSpPr/>
            <p:nvPr/>
          </p:nvSpPr>
          <p:spPr>
            <a:xfrm>
              <a:off x="7810908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D933AA73-E4F3-3852-D658-1D7BBE72753D}"/>
                </a:ext>
              </a:extLst>
            </p:cNvPr>
            <p:cNvSpPr/>
            <p:nvPr/>
          </p:nvSpPr>
          <p:spPr>
            <a:xfrm>
              <a:off x="7948482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FBC267F7-255B-DE2F-A673-B024B334A95A}"/>
                </a:ext>
              </a:extLst>
            </p:cNvPr>
            <p:cNvSpPr/>
            <p:nvPr/>
          </p:nvSpPr>
          <p:spPr>
            <a:xfrm>
              <a:off x="8086056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3949A9E-0721-F8F8-BF5D-23C1BB0F69E9}"/>
                </a:ext>
              </a:extLst>
            </p:cNvPr>
            <p:cNvSpPr/>
            <p:nvPr/>
          </p:nvSpPr>
          <p:spPr>
            <a:xfrm>
              <a:off x="8224992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5B2FF6E8-8F1E-F456-024D-2F4FF6AAAA97}"/>
                </a:ext>
              </a:extLst>
            </p:cNvPr>
            <p:cNvSpPr/>
            <p:nvPr/>
          </p:nvSpPr>
          <p:spPr>
            <a:xfrm>
              <a:off x="8362566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D22D877D-0CBE-8B6A-EFEF-421821A4062F}"/>
                </a:ext>
              </a:extLst>
            </p:cNvPr>
            <p:cNvSpPr/>
            <p:nvPr/>
          </p:nvSpPr>
          <p:spPr>
            <a:xfrm>
              <a:off x="8500140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7BB5F33-AC44-891C-35BD-E237F8B67D0B}"/>
                </a:ext>
              </a:extLst>
            </p:cNvPr>
            <p:cNvSpPr/>
            <p:nvPr/>
          </p:nvSpPr>
          <p:spPr>
            <a:xfrm>
              <a:off x="8637714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BB9C2DE8-2DEF-01D7-0C80-DB55B8AB32C2}"/>
                </a:ext>
              </a:extLst>
            </p:cNvPr>
            <p:cNvSpPr/>
            <p:nvPr/>
          </p:nvSpPr>
          <p:spPr>
            <a:xfrm>
              <a:off x="8776650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8870EBD6-48E8-31C2-8392-54B0959BE421}"/>
                </a:ext>
              </a:extLst>
            </p:cNvPr>
            <p:cNvSpPr/>
            <p:nvPr/>
          </p:nvSpPr>
          <p:spPr>
            <a:xfrm>
              <a:off x="8914224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CF0562D-D43B-E031-4DC8-6E34B90D7A2A}"/>
                </a:ext>
              </a:extLst>
            </p:cNvPr>
            <p:cNvSpPr/>
            <p:nvPr/>
          </p:nvSpPr>
          <p:spPr>
            <a:xfrm>
              <a:off x="9051798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340F226-FF5B-54A4-AD69-09DBDA2E067C}"/>
                </a:ext>
              </a:extLst>
            </p:cNvPr>
            <p:cNvSpPr/>
            <p:nvPr/>
          </p:nvSpPr>
          <p:spPr>
            <a:xfrm>
              <a:off x="9190735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655E720-7C8E-D0DE-9A98-B809CB8B3051}"/>
                </a:ext>
              </a:extLst>
            </p:cNvPr>
            <p:cNvSpPr/>
            <p:nvPr/>
          </p:nvSpPr>
          <p:spPr>
            <a:xfrm>
              <a:off x="9328308" y="24236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40F6C53A-9771-015E-30DB-FBED21E76CEA}"/>
                </a:ext>
              </a:extLst>
            </p:cNvPr>
            <p:cNvSpPr/>
            <p:nvPr/>
          </p:nvSpPr>
          <p:spPr>
            <a:xfrm>
              <a:off x="9465882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06851D4-175F-AAC1-940A-172125222EDE}"/>
                </a:ext>
              </a:extLst>
            </p:cNvPr>
            <p:cNvSpPr/>
            <p:nvPr/>
          </p:nvSpPr>
          <p:spPr>
            <a:xfrm>
              <a:off x="9742393" y="24236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AD2B0E5-F285-D30F-7142-A8B376411A6F}"/>
                </a:ext>
              </a:extLst>
            </p:cNvPr>
            <p:cNvSpPr/>
            <p:nvPr/>
          </p:nvSpPr>
          <p:spPr>
            <a:xfrm>
              <a:off x="5051255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8AE882FD-7011-1BAD-C369-FF6AF8C3C243}"/>
                </a:ext>
              </a:extLst>
            </p:cNvPr>
            <p:cNvSpPr/>
            <p:nvPr/>
          </p:nvSpPr>
          <p:spPr>
            <a:xfrm>
              <a:off x="5188829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AEF3F6CF-1627-9865-81EE-AD2262191C62}"/>
                </a:ext>
              </a:extLst>
            </p:cNvPr>
            <p:cNvSpPr/>
            <p:nvPr/>
          </p:nvSpPr>
          <p:spPr>
            <a:xfrm>
              <a:off x="5326403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09C947FB-6951-F926-8E35-A733275CAF0F}"/>
                </a:ext>
              </a:extLst>
            </p:cNvPr>
            <p:cNvSpPr/>
            <p:nvPr/>
          </p:nvSpPr>
          <p:spPr>
            <a:xfrm>
              <a:off x="5463977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12ADD0AE-11CB-F973-D0BF-5CE6C13ECD3B}"/>
                </a:ext>
              </a:extLst>
            </p:cNvPr>
            <p:cNvSpPr/>
            <p:nvPr/>
          </p:nvSpPr>
          <p:spPr>
            <a:xfrm>
              <a:off x="5602913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ED7D31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44CBCDA5-50E3-C2FC-2B20-C5062F16C27E}"/>
                </a:ext>
              </a:extLst>
            </p:cNvPr>
            <p:cNvSpPr/>
            <p:nvPr/>
          </p:nvSpPr>
          <p:spPr>
            <a:xfrm>
              <a:off x="5740487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DCE895F6-774D-EAA7-F464-22CC20C4B69F}"/>
                </a:ext>
              </a:extLst>
            </p:cNvPr>
            <p:cNvSpPr/>
            <p:nvPr/>
          </p:nvSpPr>
          <p:spPr>
            <a:xfrm>
              <a:off x="5878061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D1BF2570-C890-317F-B6E8-CD05005D09DC}"/>
                </a:ext>
              </a:extLst>
            </p:cNvPr>
            <p:cNvSpPr/>
            <p:nvPr/>
          </p:nvSpPr>
          <p:spPr>
            <a:xfrm>
              <a:off x="6016997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2867DFD-6DC3-F0CC-5817-A55A8AD98B96}"/>
                </a:ext>
              </a:extLst>
            </p:cNvPr>
            <p:cNvSpPr/>
            <p:nvPr/>
          </p:nvSpPr>
          <p:spPr>
            <a:xfrm>
              <a:off x="6154571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BAA372AF-5B15-7C22-4712-7AF5C843CE63}"/>
                </a:ext>
              </a:extLst>
            </p:cNvPr>
            <p:cNvSpPr/>
            <p:nvPr/>
          </p:nvSpPr>
          <p:spPr>
            <a:xfrm>
              <a:off x="6568655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A47ACAFD-5E0D-36D1-D324-605B5CE8B4DF}"/>
                </a:ext>
              </a:extLst>
            </p:cNvPr>
            <p:cNvSpPr/>
            <p:nvPr/>
          </p:nvSpPr>
          <p:spPr>
            <a:xfrm>
              <a:off x="6706229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6DC0E65C-44E0-A1D9-E4D3-17C68EE336EE}"/>
                </a:ext>
              </a:extLst>
            </p:cNvPr>
            <p:cNvSpPr/>
            <p:nvPr/>
          </p:nvSpPr>
          <p:spPr>
            <a:xfrm>
              <a:off x="6845165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953EBE90-3925-7C56-3407-7371FC90E30F}"/>
                </a:ext>
              </a:extLst>
            </p:cNvPr>
            <p:cNvSpPr/>
            <p:nvPr/>
          </p:nvSpPr>
          <p:spPr>
            <a:xfrm>
              <a:off x="6982740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529F7BF3-5187-4F47-DC41-7A9509857213}"/>
                </a:ext>
              </a:extLst>
            </p:cNvPr>
            <p:cNvSpPr/>
            <p:nvPr/>
          </p:nvSpPr>
          <p:spPr>
            <a:xfrm>
              <a:off x="7120313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419639BB-AB82-588F-F864-F695E07F0E04}"/>
                </a:ext>
              </a:extLst>
            </p:cNvPr>
            <p:cNvSpPr/>
            <p:nvPr/>
          </p:nvSpPr>
          <p:spPr>
            <a:xfrm>
              <a:off x="7257888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DDBCF16D-01FB-E9AE-9D2C-1FC635D9E86D}"/>
                </a:ext>
              </a:extLst>
            </p:cNvPr>
            <p:cNvSpPr/>
            <p:nvPr/>
          </p:nvSpPr>
          <p:spPr>
            <a:xfrm>
              <a:off x="7396824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7A6AF7B3-A561-11E2-19D6-949984FE257D}"/>
                </a:ext>
              </a:extLst>
            </p:cNvPr>
            <p:cNvSpPr/>
            <p:nvPr/>
          </p:nvSpPr>
          <p:spPr>
            <a:xfrm>
              <a:off x="7534398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B33AB073-F8F0-9F95-BF0E-5681BEB9CF06}"/>
                </a:ext>
              </a:extLst>
            </p:cNvPr>
            <p:cNvSpPr/>
            <p:nvPr/>
          </p:nvSpPr>
          <p:spPr>
            <a:xfrm>
              <a:off x="7671972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9AC791EB-B322-942C-5E4D-65E339F41BA9}"/>
                </a:ext>
              </a:extLst>
            </p:cNvPr>
            <p:cNvSpPr/>
            <p:nvPr/>
          </p:nvSpPr>
          <p:spPr>
            <a:xfrm>
              <a:off x="7810908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85C626B-8B77-9D88-5CA8-D5F5CEE6E758}"/>
                </a:ext>
              </a:extLst>
            </p:cNvPr>
            <p:cNvSpPr/>
            <p:nvPr/>
          </p:nvSpPr>
          <p:spPr>
            <a:xfrm>
              <a:off x="7948482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CB00F53D-FC11-FD3C-2B2A-384DE380404D}"/>
                </a:ext>
              </a:extLst>
            </p:cNvPr>
            <p:cNvSpPr/>
            <p:nvPr/>
          </p:nvSpPr>
          <p:spPr>
            <a:xfrm>
              <a:off x="8086056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710F0A0C-050A-D440-75E0-416AC6BA40A0}"/>
                </a:ext>
              </a:extLst>
            </p:cNvPr>
            <p:cNvSpPr/>
            <p:nvPr/>
          </p:nvSpPr>
          <p:spPr>
            <a:xfrm>
              <a:off x="8224992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6AF11763-A4C5-7C5F-D207-97BB1D68952F}"/>
                </a:ext>
              </a:extLst>
            </p:cNvPr>
            <p:cNvSpPr/>
            <p:nvPr/>
          </p:nvSpPr>
          <p:spPr>
            <a:xfrm>
              <a:off x="8362566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413906D-AA9E-A83F-2A59-A7AAF4173F91}"/>
                </a:ext>
              </a:extLst>
            </p:cNvPr>
            <p:cNvSpPr/>
            <p:nvPr/>
          </p:nvSpPr>
          <p:spPr>
            <a:xfrm>
              <a:off x="8500140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3994FCE1-EAA0-929A-4B00-135F01EE78DE}"/>
                </a:ext>
              </a:extLst>
            </p:cNvPr>
            <p:cNvSpPr/>
            <p:nvPr/>
          </p:nvSpPr>
          <p:spPr>
            <a:xfrm>
              <a:off x="8637714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214B7576-C69B-E6EB-EC1A-125A8280DDC1}"/>
                </a:ext>
              </a:extLst>
            </p:cNvPr>
            <p:cNvSpPr/>
            <p:nvPr/>
          </p:nvSpPr>
          <p:spPr>
            <a:xfrm>
              <a:off x="8776650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8C7EB911-529E-68A2-5E65-7F3692E80798}"/>
                </a:ext>
              </a:extLst>
            </p:cNvPr>
            <p:cNvSpPr/>
            <p:nvPr/>
          </p:nvSpPr>
          <p:spPr>
            <a:xfrm>
              <a:off x="8914224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10BA96A0-8021-AD25-BF43-BD5CC5C126F7}"/>
                </a:ext>
              </a:extLst>
            </p:cNvPr>
            <p:cNvSpPr/>
            <p:nvPr/>
          </p:nvSpPr>
          <p:spPr>
            <a:xfrm>
              <a:off x="9051798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F8C41AC2-FDE1-F5AE-82E6-161AFCECEADD}"/>
                </a:ext>
              </a:extLst>
            </p:cNvPr>
            <p:cNvSpPr/>
            <p:nvPr/>
          </p:nvSpPr>
          <p:spPr>
            <a:xfrm>
              <a:off x="9190735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B6BDAE1B-E664-B840-ED0A-8429F6DD2B5B}"/>
                </a:ext>
              </a:extLst>
            </p:cNvPr>
            <p:cNvSpPr/>
            <p:nvPr/>
          </p:nvSpPr>
          <p:spPr>
            <a:xfrm>
              <a:off x="9328308" y="25598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DEF2884-2666-A38B-205C-73BF42147C8A}"/>
                </a:ext>
              </a:extLst>
            </p:cNvPr>
            <p:cNvSpPr/>
            <p:nvPr/>
          </p:nvSpPr>
          <p:spPr>
            <a:xfrm>
              <a:off x="9604819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9512B035-428A-395B-39FF-C34A90C6AB21}"/>
                </a:ext>
              </a:extLst>
            </p:cNvPr>
            <p:cNvSpPr/>
            <p:nvPr/>
          </p:nvSpPr>
          <p:spPr>
            <a:xfrm>
              <a:off x="9742393" y="25598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9DA8459C-81FD-E9CA-1DC9-595E148064EE}"/>
                </a:ext>
              </a:extLst>
            </p:cNvPr>
            <p:cNvSpPr/>
            <p:nvPr/>
          </p:nvSpPr>
          <p:spPr>
            <a:xfrm>
              <a:off x="5051255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66FF33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8D32382-7D4B-BAB4-4E1B-125F2B219AB7}"/>
                </a:ext>
              </a:extLst>
            </p:cNvPr>
            <p:cNvSpPr/>
            <p:nvPr/>
          </p:nvSpPr>
          <p:spPr>
            <a:xfrm>
              <a:off x="5188829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7B6D8D2-72A2-A831-D782-31E39ECF64B5}"/>
                </a:ext>
              </a:extLst>
            </p:cNvPr>
            <p:cNvSpPr/>
            <p:nvPr/>
          </p:nvSpPr>
          <p:spPr>
            <a:xfrm>
              <a:off x="5740487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2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EE89BA2F-D37F-DFD4-1FD5-6F9C81812AC3}"/>
                </a:ext>
              </a:extLst>
            </p:cNvPr>
            <p:cNvSpPr/>
            <p:nvPr/>
          </p:nvSpPr>
          <p:spPr>
            <a:xfrm>
              <a:off x="5878061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33D1032-E82A-64E9-6882-801633F58710}"/>
                </a:ext>
              </a:extLst>
            </p:cNvPr>
            <p:cNvSpPr/>
            <p:nvPr/>
          </p:nvSpPr>
          <p:spPr>
            <a:xfrm>
              <a:off x="6016997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4A6F59F-9D74-5EDE-8B8C-8DD8F865BB14}"/>
                </a:ext>
              </a:extLst>
            </p:cNvPr>
            <p:cNvSpPr/>
            <p:nvPr/>
          </p:nvSpPr>
          <p:spPr>
            <a:xfrm>
              <a:off x="6154571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2A786518-6540-5D2C-E865-1894D86695CE}"/>
                </a:ext>
              </a:extLst>
            </p:cNvPr>
            <p:cNvSpPr/>
            <p:nvPr/>
          </p:nvSpPr>
          <p:spPr>
            <a:xfrm>
              <a:off x="6292145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3F6DB2D-ECA6-8EDC-E265-E93EF7C4D398}"/>
                </a:ext>
              </a:extLst>
            </p:cNvPr>
            <p:cNvSpPr/>
            <p:nvPr/>
          </p:nvSpPr>
          <p:spPr>
            <a:xfrm>
              <a:off x="6431081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D1326445-CEC0-1E8C-9492-D5934F791A7C}"/>
                </a:ext>
              </a:extLst>
            </p:cNvPr>
            <p:cNvSpPr/>
            <p:nvPr/>
          </p:nvSpPr>
          <p:spPr>
            <a:xfrm>
              <a:off x="6568655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96E8D71F-6C8F-4FD3-BA23-A6FAE3B6BC85}"/>
                </a:ext>
              </a:extLst>
            </p:cNvPr>
            <p:cNvSpPr/>
            <p:nvPr/>
          </p:nvSpPr>
          <p:spPr>
            <a:xfrm>
              <a:off x="6706229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E63D374-A367-0933-B051-50D10F4C0252}"/>
                </a:ext>
              </a:extLst>
            </p:cNvPr>
            <p:cNvSpPr/>
            <p:nvPr/>
          </p:nvSpPr>
          <p:spPr>
            <a:xfrm>
              <a:off x="6845165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E66910CD-9C60-D4DE-E4BC-726B155C4FE0}"/>
                </a:ext>
              </a:extLst>
            </p:cNvPr>
            <p:cNvSpPr/>
            <p:nvPr/>
          </p:nvSpPr>
          <p:spPr>
            <a:xfrm>
              <a:off x="6982740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9F9E787-20E7-FF70-9B02-5078F1DE1258}"/>
                </a:ext>
              </a:extLst>
            </p:cNvPr>
            <p:cNvSpPr/>
            <p:nvPr/>
          </p:nvSpPr>
          <p:spPr>
            <a:xfrm>
              <a:off x="7120313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DC7F7110-907A-D08E-00E5-0D92A0D9C28D}"/>
                </a:ext>
              </a:extLst>
            </p:cNvPr>
            <p:cNvSpPr/>
            <p:nvPr/>
          </p:nvSpPr>
          <p:spPr>
            <a:xfrm>
              <a:off x="7257888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D49D0B4C-1118-EA78-90DA-D7AB5FE387C2}"/>
                </a:ext>
              </a:extLst>
            </p:cNvPr>
            <p:cNvSpPr/>
            <p:nvPr/>
          </p:nvSpPr>
          <p:spPr>
            <a:xfrm>
              <a:off x="7396824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0D25DCB-4D77-F765-6838-F103BF5CB3FD}"/>
                </a:ext>
              </a:extLst>
            </p:cNvPr>
            <p:cNvSpPr/>
            <p:nvPr/>
          </p:nvSpPr>
          <p:spPr>
            <a:xfrm>
              <a:off x="7534398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9FB3E1EB-66D6-01C9-492D-D186B9F21584}"/>
                </a:ext>
              </a:extLst>
            </p:cNvPr>
            <p:cNvSpPr/>
            <p:nvPr/>
          </p:nvSpPr>
          <p:spPr>
            <a:xfrm>
              <a:off x="7671972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47515A58-5241-AE4F-8291-3BA004D7D489}"/>
                </a:ext>
              </a:extLst>
            </p:cNvPr>
            <p:cNvSpPr/>
            <p:nvPr/>
          </p:nvSpPr>
          <p:spPr>
            <a:xfrm>
              <a:off x="7810908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C29D77D1-9AD8-52E9-21FB-EE5E441E7971}"/>
                </a:ext>
              </a:extLst>
            </p:cNvPr>
            <p:cNvSpPr/>
            <p:nvPr/>
          </p:nvSpPr>
          <p:spPr>
            <a:xfrm>
              <a:off x="7948482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3685B147-B60B-056D-168E-B881BB47717F}"/>
                </a:ext>
              </a:extLst>
            </p:cNvPr>
            <p:cNvSpPr/>
            <p:nvPr/>
          </p:nvSpPr>
          <p:spPr>
            <a:xfrm>
              <a:off x="8086056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28E6D24-28DF-F8A9-34B4-38840FBDD16A}"/>
                </a:ext>
              </a:extLst>
            </p:cNvPr>
            <p:cNvSpPr/>
            <p:nvPr/>
          </p:nvSpPr>
          <p:spPr>
            <a:xfrm>
              <a:off x="8224992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91A0D67C-951C-7004-A40B-F1038769013A}"/>
                </a:ext>
              </a:extLst>
            </p:cNvPr>
            <p:cNvSpPr/>
            <p:nvPr/>
          </p:nvSpPr>
          <p:spPr>
            <a:xfrm>
              <a:off x="8362566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744753AD-746E-A99B-68B2-1123E962E071}"/>
                </a:ext>
              </a:extLst>
            </p:cNvPr>
            <p:cNvSpPr/>
            <p:nvPr/>
          </p:nvSpPr>
          <p:spPr>
            <a:xfrm>
              <a:off x="8500140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9BA51C12-643E-E4C4-DEB6-D9262C8BAF83}"/>
                </a:ext>
              </a:extLst>
            </p:cNvPr>
            <p:cNvSpPr/>
            <p:nvPr/>
          </p:nvSpPr>
          <p:spPr>
            <a:xfrm>
              <a:off x="8637714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015000A-6C8A-E45F-C28A-01F2750931CD}"/>
                </a:ext>
              </a:extLst>
            </p:cNvPr>
            <p:cNvSpPr/>
            <p:nvPr/>
          </p:nvSpPr>
          <p:spPr>
            <a:xfrm>
              <a:off x="8776650" y="269607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7B052664-2155-2173-97A7-2BF877195986}"/>
                </a:ext>
              </a:extLst>
            </p:cNvPr>
            <p:cNvSpPr/>
            <p:nvPr/>
          </p:nvSpPr>
          <p:spPr>
            <a:xfrm>
              <a:off x="8914224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F66FF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75D0189B-2097-43A5-626B-89DE2066D08F}"/>
                </a:ext>
              </a:extLst>
            </p:cNvPr>
            <p:cNvSpPr/>
            <p:nvPr/>
          </p:nvSpPr>
          <p:spPr>
            <a:xfrm>
              <a:off x="9051798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6B841B8-4F34-65AB-0188-B1279B69A9BB}"/>
                </a:ext>
              </a:extLst>
            </p:cNvPr>
            <p:cNvSpPr/>
            <p:nvPr/>
          </p:nvSpPr>
          <p:spPr>
            <a:xfrm>
              <a:off x="9190735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B7F0D07E-2503-DDEC-E0ED-743CF67010DE}"/>
                </a:ext>
              </a:extLst>
            </p:cNvPr>
            <p:cNvSpPr/>
            <p:nvPr/>
          </p:nvSpPr>
          <p:spPr>
            <a:xfrm>
              <a:off x="9604819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877AA52F-D530-D214-3219-17FF3623F464}"/>
                </a:ext>
              </a:extLst>
            </p:cNvPr>
            <p:cNvSpPr/>
            <p:nvPr/>
          </p:nvSpPr>
          <p:spPr>
            <a:xfrm>
              <a:off x="9742393" y="269607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BB9F52E5-855A-BFA4-BE3E-86E535A0F774}"/>
                </a:ext>
              </a:extLst>
            </p:cNvPr>
            <p:cNvSpPr/>
            <p:nvPr/>
          </p:nvSpPr>
          <p:spPr>
            <a:xfrm>
              <a:off x="5326403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4120F550-21C1-EBF6-0926-C9B294B46315}"/>
                </a:ext>
              </a:extLst>
            </p:cNvPr>
            <p:cNvSpPr/>
            <p:nvPr/>
          </p:nvSpPr>
          <p:spPr>
            <a:xfrm>
              <a:off x="5463977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7E72950E-C610-6F12-88FD-26B58524D8DE}"/>
                </a:ext>
              </a:extLst>
            </p:cNvPr>
            <p:cNvSpPr/>
            <p:nvPr/>
          </p:nvSpPr>
          <p:spPr>
            <a:xfrm>
              <a:off x="5602913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A1FAA5DD-925A-5325-E824-AB5B40CB1CF8}"/>
                </a:ext>
              </a:extLst>
            </p:cNvPr>
            <p:cNvSpPr/>
            <p:nvPr/>
          </p:nvSpPr>
          <p:spPr>
            <a:xfrm>
              <a:off x="6154571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1C5E5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D53570CD-7FF1-6E94-86A2-A7F96B03229A}"/>
                </a:ext>
              </a:extLst>
            </p:cNvPr>
            <p:cNvSpPr/>
            <p:nvPr/>
          </p:nvSpPr>
          <p:spPr>
            <a:xfrm>
              <a:off x="6292145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D607D3DC-0649-ACEA-30D5-CCD5180B7E3C}"/>
                </a:ext>
              </a:extLst>
            </p:cNvPr>
            <p:cNvSpPr/>
            <p:nvPr/>
          </p:nvSpPr>
          <p:spPr>
            <a:xfrm>
              <a:off x="6431081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BBAA44B-6A18-C3AF-D9A5-A299CC55F73A}"/>
                </a:ext>
              </a:extLst>
            </p:cNvPr>
            <p:cNvSpPr/>
            <p:nvPr/>
          </p:nvSpPr>
          <p:spPr>
            <a:xfrm>
              <a:off x="6568655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4CC96A93-050D-04A7-5D47-4F06427FA969}"/>
                </a:ext>
              </a:extLst>
            </p:cNvPr>
            <p:cNvSpPr/>
            <p:nvPr/>
          </p:nvSpPr>
          <p:spPr>
            <a:xfrm>
              <a:off x="6706229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F5DB0813-AE95-FA4A-EDFB-7517F1C60202}"/>
                </a:ext>
              </a:extLst>
            </p:cNvPr>
            <p:cNvSpPr/>
            <p:nvPr/>
          </p:nvSpPr>
          <p:spPr>
            <a:xfrm>
              <a:off x="6845165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264961CD-7C4D-44AD-A7EB-AB4CC81D06CF}"/>
                </a:ext>
              </a:extLst>
            </p:cNvPr>
            <p:cNvSpPr/>
            <p:nvPr/>
          </p:nvSpPr>
          <p:spPr>
            <a:xfrm>
              <a:off x="6982740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DA9E3D95-1FF9-031A-A3D5-47BC82F4C95B}"/>
                </a:ext>
              </a:extLst>
            </p:cNvPr>
            <p:cNvSpPr/>
            <p:nvPr/>
          </p:nvSpPr>
          <p:spPr>
            <a:xfrm>
              <a:off x="7120313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49BADFA8-7579-020B-E631-404F2C40C969}"/>
                </a:ext>
              </a:extLst>
            </p:cNvPr>
            <p:cNvSpPr/>
            <p:nvPr/>
          </p:nvSpPr>
          <p:spPr>
            <a:xfrm>
              <a:off x="7257888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65B77DA2-88C2-B084-CD65-CB01F92B284E}"/>
                </a:ext>
              </a:extLst>
            </p:cNvPr>
            <p:cNvSpPr/>
            <p:nvPr/>
          </p:nvSpPr>
          <p:spPr>
            <a:xfrm>
              <a:off x="7396824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FFBEC822-E3FC-75CA-0EC3-0FED5636A602}"/>
                </a:ext>
              </a:extLst>
            </p:cNvPr>
            <p:cNvSpPr/>
            <p:nvPr/>
          </p:nvSpPr>
          <p:spPr>
            <a:xfrm>
              <a:off x="7534398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50C2A147-9604-2C56-3D60-F19DA2DA8EC8}"/>
                </a:ext>
              </a:extLst>
            </p:cNvPr>
            <p:cNvSpPr/>
            <p:nvPr/>
          </p:nvSpPr>
          <p:spPr>
            <a:xfrm>
              <a:off x="7671972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7C26A14C-66BA-68DE-FA1B-456F9E359ACE}"/>
                </a:ext>
              </a:extLst>
            </p:cNvPr>
            <p:cNvSpPr/>
            <p:nvPr/>
          </p:nvSpPr>
          <p:spPr>
            <a:xfrm>
              <a:off x="7810908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E13556BD-9E2C-25F8-9896-06428DBE4190}"/>
                </a:ext>
              </a:extLst>
            </p:cNvPr>
            <p:cNvSpPr/>
            <p:nvPr/>
          </p:nvSpPr>
          <p:spPr>
            <a:xfrm>
              <a:off x="7948482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E500EB87-3C8E-6EDA-7D09-A3ECC72B6E1E}"/>
                </a:ext>
              </a:extLst>
            </p:cNvPr>
            <p:cNvSpPr/>
            <p:nvPr/>
          </p:nvSpPr>
          <p:spPr>
            <a:xfrm>
              <a:off x="8086056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F786525-AF3A-629E-9C10-824D865CE127}"/>
                </a:ext>
              </a:extLst>
            </p:cNvPr>
            <p:cNvSpPr/>
            <p:nvPr/>
          </p:nvSpPr>
          <p:spPr>
            <a:xfrm>
              <a:off x="8224992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586BD23B-9E52-6CC5-C449-A177817F4FBF}"/>
                </a:ext>
              </a:extLst>
            </p:cNvPr>
            <p:cNvSpPr/>
            <p:nvPr/>
          </p:nvSpPr>
          <p:spPr>
            <a:xfrm>
              <a:off x="8362566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930E9633-F752-5B60-12A8-37B1D6FAC1A4}"/>
                </a:ext>
              </a:extLst>
            </p:cNvPr>
            <p:cNvSpPr/>
            <p:nvPr/>
          </p:nvSpPr>
          <p:spPr>
            <a:xfrm>
              <a:off x="8500140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75BD75BF-B8EA-D9EC-FAA4-036289B89A00}"/>
                </a:ext>
              </a:extLst>
            </p:cNvPr>
            <p:cNvSpPr/>
            <p:nvPr/>
          </p:nvSpPr>
          <p:spPr>
            <a:xfrm>
              <a:off x="8637714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91A8A1B4-891A-4F29-5099-7D929E701DD5}"/>
                </a:ext>
              </a:extLst>
            </p:cNvPr>
            <p:cNvSpPr/>
            <p:nvPr/>
          </p:nvSpPr>
          <p:spPr>
            <a:xfrm>
              <a:off x="8776650" y="283228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4EB467AC-A66D-70F7-8BFF-EFCD620C6522}"/>
                </a:ext>
              </a:extLst>
            </p:cNvPr>
            <p:cNvSpPr/>
            <p:nvPr/>
          </p:nvSpPr>
          <p:spPr>
            <a:xfrm>
              <a:off x="8914224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D52C875E-929C-DAEC-B1E0-CF65D750487C}"/>
                </a:ext>
              </a:extLst>
            </p:cNvPr>
            <p:cNvSpPr/>
            <p:nvPr/>
          </p:nvSpPr>
          <p:spPr>
            <a:xfrm>
              <a:off x="9190735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00B0F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9091EEA-DE10-6F72-22DE-F4ED54032F9F}"/>
                </a:ext>
              </a:extLst>
            </p:cNvPr>
            <p:cNvSpPr/>
            <p:nvPr/>
          </p:nvSpPr>
          <p:spPr>
            <a:xfrm>
              <a:off x="9465882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9DD3A799-3D27-1BB6-826F-1A2C06204612}"/>
                </a:ext>
              </a:extLst>
            </p:cNvPr>
            <p:cNvSpPr/>
            <p:nvPr/>
          </p:nvSpPr>
          <p:spPr>
            <a:xfrm>
              <a:off x="9604819" y="283228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505A7EFF-7BA0-E837-B00A-9EE3E9487C8A}"/>
                </a:ext>
              </a:extLst>
            </p:cNvPr>
            <p:cNvSpPr/>
            <p:nvPr/>
          </p:nvSpPr>
          <p:spPr>
            <a:xfrm>
              <a:off x="5051255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80F23282-C3F7-CA80-86C8-89B98E6B90AB}"/>
                </a:ext>
              </a:extLst>
            </p:cNvPr>
            <p:cNvSpPr/>
            <p:nvPr/>
          </p:nvSpPr>
          <p:spPr>
            <a:xfrm>
              <a:off x="5188829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B01E3E0D-E2B2-5B1E-45A9-783892FE5B07}"/>
                </a:ext>
              </a:extLst>
            </p:cNvPr>
            <p:cNvSpPr/>
            <p:nvPr/>
          </p:nvSpPr>
          <p:spPr>
            <a:xfrm>
              <a:off x="5326403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04752574-B540-5594-5284-4CFE37AC32A7}"/>
                </a:ext>
              </a:extLst>
            </p:cNvPr>
            <p:cNvSpPr/>
            <p:nvPr/>
          </p:nvSpPr>
          <p:spPr>
            <a:xfrm>
              <a:off x="5463977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105ADA75-CFAB-BB63-439E-7A33899CA6CA}"/>
                </a:ext>
              </a:extLst>
            </p:cNvPr>
            <p:cNvSpPr/>
            <p:nvPr/>
          </p:nvSpPr>
          <p:spPr>
            <a:xfrm>
              <a:off x="5602913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A9E59EE5-BB47-8A1E-F30D-6BC6E3F40CB5}"/>
                </a:ext>
              </a:extLst>
            </p:cNvPr>
            <p:cNvSpPr/>
            <p:nvPr/>
          </p:nvSpPr>
          <p:spPr>
            <a:xfrm>
              <a:off x="6431081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A06A6896-0CA1-1C4A-B19B-F100130D843D}"/>
                </a:ext>
              </a:extLst>
            </p:cNvPr>
            <p:cNvSpPr/>
            <p:nvPr/>
          </p:nvSpPr>
          <p:spPr>
            <a:xfrm>
              <a:off x="6568655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6C71CB6A-6546-8C01-9170-3ED1D092B013}"/>
                </a:ext>
              </a:extLst>
            </p:cNvPr>
            <p:cNvSpPr/>
            <p:nvPr/>
          </p:nvSpPr>
          <p:spPr>
            <a:xfrm>
              <a:off x="6706229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8995071A-2CF1-30B7-9621-EE8E24D9EA63}"/>
                </a:ext>
              </a:extLst>
            </p:cNvPr>
            <p:cNvSpPr/>
            <p:nvPr/>
          </p:nvSpPr>
          <p:spPr>
            <a:xfrm>
              <a:off x="6845165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C73AB26D-86B1-0BFC-9445-6F4AA9032521}"/>
                </a:ext>
              </a:extLst>
            </p:cNvPr>
            <p:cNvSpPr/>
            <p:nvPr/>
          </p:nvSpPr>
          <p:spPr>
            <a:xfrm>
              <a:off x="6982740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A936D5F3-4029-E4CA-A551-B7AB58280EB2}"/>
                </a:ext>
              </a:extLst>
            </p:cNvPr>
            <p:cNvSpPr/>
            <p:nvPr/>
          </p:nvSpPr>
          <p:spPr>
            <a:xfrm>
              <a:off x="7120313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746DC42-7F32-5B52-6C0F-5AD66298F3BB}"/>
                </a:ext>
              </a:extLst>
            </p:cNvPr>
            <p:cNvSpPr/>
            <p:nvPr/>
          </p:nvSpPr>
          <p:spPr>
            <a:xfrm>
              <a:off x="7257888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03104A4B-40D5-C0B2-B607-5D9ABF8ECEDD}"/>
                </a:ext>
              </a:extLst>
            </p:cNvPr>
            <p:cNvSpPr/>
            <p:nvPr/>
          </p:nvSpPr>
          <p:spPr>
            <a:xfrm>
              <a:off x="7396824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FAECD3A-787A-0833-CADF-4EBED6C04C7E}"/>
                </a:ext>
              </a:extLst>
            </p:cNvPr>
            <p:cNvSpPr/>
            <p:nvPr/>
          </p:nvSpPr>
          <p:spPr>
            <a:xfrm>
              <a:off x="7534398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0033AC0F-1F64-D197-4F7E-06DB19311AC8}"/>
                </a:ext>
              </a:extLst>
            </p:cNvPr>
            <p:cNvSpPr/>
            <p:nvPr/>
          </p:nvSpPr>
          <p:spPr>
            <a:xfrm>
              <a:off x="7671972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F99C79A8-4BE3-7393-5F0A-1626782A7E39}"/>
                </a:ext>
              </a:extLst>
            </p:cNvPr>
            <p:cNvSpPr/>
            <p:nvPr/>
          </p:nvSpPr>
          <p:spPr>
            <a:xfrm>
              <a:off x="7810908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7983F632-9339-DDC1-AE76-F50020F6907C}"/>
                </a:ext>
              </a:extLst>
            </p:cNvPr>
            <p:cNvSpPr/>
            <p:nvPr/>
          </p:nvSpPr>
          <p:spPr>
            <a:xfrm>
              <a:off x="7948482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3B8B700C-9119-E315-81E4-F17998F65B85}"/>
                </a:ext>
              </a:extLst>
            </p:cNvPr>
            <p:cNvSpPr/>
            <p:nvPr/>
          </p:nvSpPr>
          <p:spPr>
            <a:xfrm>
              <a:off x="8086056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05A4D2E1-93FC-47F1-FB22-AC9B066A8170}"/>
                </a:ext>
              </a:extLst>
            </p:cNvPr>
            <p:cNvSpPr/>
            <p:nvPr/>
          </p:nvSpPr>
          <p:spPr>
            <a:xfrm>
              <a:off x="8224992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F5283A34-2338-219A-C1D6-2FD9790A1401}"/>
                </a:ext>
              </a:extLst>
            </p:cNvPr>
            <p:cNvSpPr/>
            <p:nvPr/>
          </p:nvSpPr>
          <p:spPr>
            <a:xfrm>
              <a:off x="8362566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F66FF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67F0511B-0A48-1CCC-6D00-CC622DC17738}"/>
                </a:ext>
              </a:extLst>
            </p:cNvPr>
            <p:cNvSpPr/>
            <p:nvPr/>
          </p:nvSpPr>
          <p:spPr>
            <a:xfrm>
              <a:off x="8500140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7E869220-A551-BA42-1F66-0EB1A275FFF0}"/>
                </a:ext>
              </a:extLst>
            </p:cNvPr>
            <p:cNvSpPr/>
            <p:nvPr/>
          </p:nvSpPr>
          <p:spPr>
            <a:xfrm>
              <a:off x="8637714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366B4403-4850-146C-D003-BF46C37E8863}"/>
                </a:ext>
              </a:extLst>
            </p:cNvPr>
            <p:cNvSpPr/>
            <p:nvPr/>
          </p:nvSpPr>
          <p:spPr>
            <a:xfrm>
              <a:off x="8776650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9E1938C3-E619-8165-5010-4329D3D2CD23}"/>
                </a:ext>
              </a:extLst>
            </p:cNvPr>
            <p:cNvSpPr/>
            <p:nvPr/>
          </p:nvSpPr>
          <p:spPr>
            <a:xfrm>
              <a:off x="8914224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F66FF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3152DD28-530E-1B69-570C-BA91B9EE84DF}"/>
                </a:ext>
              </a:extLst>
            </p:cNvPr>
            <p:cNvSpPr/>
            <p:nvPr/>
          </p:nvSpPr>
          <p:spPr>
            <a:xfrm>
              <a:off x="9328308" y="296849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EE21E8E5-6F92-CD8C-C7EF-9A6AAF576358}"/>
                </a:ext>
              </a:extLst>
            </p:cNvPr>
            <p:cNvSpPr/>
            <p:nvPr/>
          </p:nvSpPr>
          <p:spPr>
            <a:xfrm>
              <a:off x="9465882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E326A21F-CC95-686B-CB34-BDA8C9E33C20}"/>
                </a:ext>
              </a:extLst>
            </p:cNvPr>
            <p:cNvSpPr/>
            <p:nvPr/>
          </p:nvSpPr>
          <p:spPr>
            <a:xfrm>
              <a:off x="9604819" y="296849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25E66E3B-ECB4-FC6B-C884-E6CB5F979FC4}"/>
                </a:ext>
              </a:extLst>
            </p:cNvPr>
            <p:cNvSpPr/>
            <p:nvPr/>
          </p:nvSpPr>
          <p:spPr>
            <a:xfrm>
              <a:off x="4912319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6044CDD1-C117-2B6D-416A-9DFEDAD5FF96}"/>
                </a:ext>
              </a:extLst>
            </p:cNvPr>
            <p:cNvSpPr/>
            <p:nvPr/>
          </p:nvSpPr>
          <p:spPr>
            <a:xfrm>
              <a:off x="5051255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1FF1FEA2-B42C-A5D4-BD85-AB5419F172CF}"/>
                </a:ext>
              </a:extLst>
            </p:cNvPr>
            <p:cNvSpPr/>
            <p:nvPr/>
          </p:nvSpPr>
          <p:spPr>
            <a:xfrm>
              <a:off x="5188829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49EF112E-76BE-C453-9F4B-175AD4353363}"/>
                </a:ext>
              </a:extLst>
            </p:cNvPr>
            <p:cNvSpPr/>
            <p:nvPr/>
          </p:nvSpPr>
          <p:spPr>
            <a:xfrm>
              <a:off x="5326403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D14601CD-10B1-FA5D-7439-D7C754586F0D}"/>
                </a:ext>
              </a:extLst>
            </p:cNvPr>
            <p:cNvSpPr/>
            <p:nvPr/>
          </p:nvSpPr>
          <p:spPr>
            <a:xfrm>
              <a:off x="5463977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AF0C3D0D-6262-DC49-9B2F-0D21D337970A}"/>
                </a:ext>
              </a:extLst>
            </p:cNvPr>
            <p:cNvSpPr/>
            <p:nvPr/>
          </p:nvSpPr>
          <p:spPr>
            <a:xfrm>
              <a:off x="5602913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A3B200E1-5620-9AAB-9F1A-BC0F0FEA09AB}"/>
                </a:ext>
              </a:extLst>
            </p:cNvPr>
            <p:cNvSpPr/>
            <p:nvPr/>
          </p:nvSpPr>
          <p:spPr>
            <a:xfrm>
              <a:off x="5740487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79E9D397-61AE-681B-90D0-A10124B6D7CD}"/>
                </a:ext>
              </a:extLst>
            </p:cNvPr>
            <p:cNvSpPr/>
            <p:nvPr/>
          </p:nvSpPr>
          <p:spPr>
            <a:xfrm>
              <a:off x="5878061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3FB5AB45-2549-1A26-C2DE-56D9FB97EBA7}"/>
                </a:ext>
              </a:extLst>
            </p:cNvPr>
            <p:cNvSpPr/>
            <p:nvPr/>
          </p:nvSpPr>
          <p:spPr>
            <a:xfrm>
              <a:off x="6016997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66B43D9-5202-3833-C1FC-12553245A1FF}"/>
                </a:ext>
              </a:extLst>
            </p:cNvPr>
            <p:cNvSpPr/>
            <p:nvPr/>
          </p:nvSpPr>
          <p:spPr>
            <a:xfrm>
              <a:off x="6154571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22EC516-8491-88A9-B2DD-03DACF2E75C5}"/>
                </a:ext>
              </a:extLst>
            </p:cNvPr>
            <p:cNvSpPr/>
            <p:nvPr/>
          </p:nvSpPr>
          <p:spPr>
            <a:xfrm>
              <a:off x="6292145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CECACC89-7783-3591-33C9-35B4EFC5029B}"/>
                </a:ext>
              </a:extLst>
            </p:cNvPr>
            <p:cNvSpPr/>
            <p:nvPr/>
          </p:nvSpPr>
          <p:spPr>
            <a:xfrm>
              <a:off x="6431081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F6515A16-B6CC-E756-8491-B57514F02FA1}"/>
                </a:ext>
              </a:extLst>
            </p:cNvPr>
            <p:cNvSpPr/>
            <p:nvPr/>
          </p:nvSpPr>
          <p:spPr>
            <a:xfrm>
              <a:off x="6568655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7543FB46-91A6-BBAC-9327-7F5CD11BACA4}"/>
                </a:ext>
              </a:extLst>
            </p:cNvPr>
            <p:cNvSpPr/>
            <p:nvPr/>
          </p:nvSpPr>
          <p:spPr>
            <a:xfrm>
              <a:off x="6706229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EA642EB2-46E8-92E8-F5AE-98515B99F367}"/>
                </a:ext>
              </a:extLst>
            </p:cNvPr>
            <p:cNvSpPr/>
            <p:nvPr/>
          </p:nvSpPr>
          <p:spPr>
            <a:xfrm>
              <a:off x="6845165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E0738E09-0214-D095-FDF3-1C374D142E96}"/>
                </a:ext>
              </a:extLst>
            </p:cNvPr>
            <p:cNvSpPr/>
            <p:nvPr/>
          </p:nvSpPr>
          <p:spPr>
            <a:xfrm>
              <a:off x="6982740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4A618230-81DB-5FE2-CFB4-54DD96138D0E}"/>
                </a:ext>
              </a:extLst>
            </p:cNvPr>
            <p:cNvSpPr/>
            <p:nvPr/>
          </p:nvSpPr>
          <p:spPr>
            <a:xfrm>
              <a:off x="7120313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D3B6212E-F266-928F-EE1B-97444CDC734F}"/>
                </a:ext>
              </a:extLst>
            </p:cNvPr>
            <p:cNvSpPr/>
            <p:nvPr/>
          </p:nvSpPr>
          <p:spPr>
            <a:xfrm>
              <a:off x="7257888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AA7D7A36-85AE-A775-8221-286195F430AB}"/>
                </a:ext>
              </a:extLst>
            </p:cNvPr>
            <p:cNvSpPr/>
            <p:nvPr/>
          </p:nvSpPr>
          <p:spPr>
            <a:xfrm>
              <a:off x="7396824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C200A975-E97C-E478-2205-83D58935B41F}"/>
                </a:ext>
              </a:extLst>
            </p:cNvPr>
            <p:cNvSpPr/>
            <p:nvPr/>
          </p:nvSpPr>
          <p:spPr>
            <a:xfrm>
              <a:off x="7534398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F94D6DCA-F054-A7F6-F7C2-A3E6223D1A12}"/>
                </a:ext>
              </a:extLst>
            </p:cNvPr>
            <p:cNvSpPr/>
            <p:nvPr/>
          </p:nvSpPr>
          <p:spPr>
            <a:xfrm>
              <a:off x="7671972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FE2D59C6-CC82-24FF-0611-6065DC576A7E}"/>
                </a:ext>
              </a:extLst>
            </p:cNvPr>
            <p:cNvSpPr/>
            <p:nvPr/>
          </p:nvSpPr>
          <p:spPr>
            <a:xfrm>
              <a:off x="7810908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F4B082AD-C32D-18C3-1565-18D5756E023B}"/>
                </a:ext>
              </a:extLst>
            </p:cNvPr>
            <p:cNvSpPr/>
            <p:nvPr/>
          </p:nvSpPr>
          <p:spPr>
            <a:xfrm>
              <a:off x="7948482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A1B6D509-74B4-C0E1-D3C0-BC289850F5D7}"/>
                </a:ext>
              </a:extLst>
            </p:cNvPr>
            <p:cNvSpPr/>
            <p:nvPr/>
          </p:nvSpPr>
          <p:spPr>
            <a:xfrm>
              <a:off x="8086056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79ECFEEE-C5B0-E236-1DBE-3F6B16BB7612}"/>
                </a:ext>
              </a:extLst>
            </p:cNvPr>
            <p:cNvSpPr/>
            <p:nvPr/>
          </p:nvSpPr>
          <p:spPr>
            <a:xfrm>
              <a:off x="8224992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8C6519EC-1E08-BF16-7683-0F108E977A0B}"/>
                </a:ext>
              </a:extLst>
            </p:cNvPr>
            <p:cNvSpPr/>
            <p:nvPr/>
          </p:nvSpPr>
          <p:spPr>
            <a:xfrm>
              <a:off x="8362566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A8F57200-BEED-5B70-8A0B-7C9D272A6375}"/>
                </a:ext>
              </a:extLst>
            </p:cNvPr>
            <p:cNvSpPr/>
            <p:nvPr/>
          </p:nvSpPr>
          <p:spPr>
            <a:xfrm>
              <a:off x="8500140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E9CFFB9D-362C-77E5-1E9C-B1E76E62A38E}"/>
                </a:ext>
              </a:extLst>
            </p:cNvPr>
            <p:cNvSpPr/>
            <p:nvPr/>
          </p:nvSpPr>
          <p:spPr>
            <a:xfrm>
              <a:off x="8637714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22AEEF90-D729-DC43-B5EA-D53CBCB5CDC2}"/>
                </a:ext>
              </a:extLst>
            </p:cNvPr>
            <p:cNvSpPr/>
            <p:nvPr/>
          </p:nvSpPr>
          <p:spPr>
            <a:xfrm>
              <a:off x="8776650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CA71055F-B5F5-D028-94A3-BB5BEED33B8B}"/>
                </a:ext>
              </a:extLst>
            </p:cNvPr>
            <p:cNvSpPr/>
            <p:nvPr/>
          </p:nvSpPr>
          <p:spPr>
            <a:xfrm>
              <a:off x="8914224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E3FE463C-C50E-0EA0-34D4-03A965A524FF}"/>
                </a:ext>
              </a:extLst>
            </p:cNvPr>
            <p:cNvSpPr/>
            <p:nvPr/>
          </p:nvSpPr>
          <p:spPr>
            <a:xfrm>
              <a:off x="9051798" y="310607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920BC87-CF7B-ABAF-2D16-AB493735EB89}"/>
                </a:ext>
              </a:extLst>
            </p:cNvPr>
            <p:cNvSpPr/>
            <p:nvPr/>
          </p:nvSpPr>
          <p:spPr>
            <a:xfrm>
              <a:off x="9328308" y="310607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82F38E59-7C67-AA0D-AA41-901C53143B56}"/>
                </a:ext>
              </a:extLst>
            </p:cNvPr>
            <p:cNvSpPr/>
            <p:nvPr/>
          </p:nvSpPr>
          <p:spPr>
            <a:xfrm>
              <a:off x="4774745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6D4D2979-174B-74E0-5056-BAD99F961E14}"/>
                </a:ext>
              </a:extLst>
            </p:cNvPr>
            <p:cNvSpPr/>
            <p:nvPr/>
          </p:nvSpPr>
          <p:spPr>
            <a:xfrm>
              <a:off x="4912319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A6E0FB1B-AB22-3033-FD1B-FE1C2E3DC8C0}"/>
                </a:ext>
              </a:extLst>
            </p:cNvPr>
            <p:cNvSpPr/>
            <p:nvPr/>
          </p:nvSpPr>
          <p:spPr>
            <a:xfrm>
              <a:off x="5051255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EF493FCB-C8A5-EF02-0D9A-37FE2541BF48}"/>
                </a:ext>
              </a:extLst>
            </p:cNvPr>
            <p:cNvSpPr/>
            <p:nvPr/>
          </p:nvSpPr>
          <p:spPr>
            <a:xfrm>
              <a:off x="5188829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B453EE44-0BED-60C8-5A98-DC7EC14BE2ED}"/>
                </a:ext>
              </a:extLst>
            </p:cNvPr>
            <p:cNvSpPr/>
            <p:nvPr/>
          </p:nvSpPr>
          <p:spPr>
            <a:xfrm>
              <a:off x="5326403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229302F5-305C-5238-4157-E701DC9769D4}"/>
                </a:ext>
              </a:extLst>
            </p:cNvPr>
            <p:cNvSpPr/>
            <p:nvPr/>
          </p:nvSpPr>
          <p:spPr>
            <a:xfrm>
              <a:off x="5463977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5998AA56-CB3C-C234-30F9-0CB3ED342EDF}"/>
                </a:ext>
              </a:extLst>
            </p:cNvPr>
            <p:cNvSpPr/>
            <p:nvPr/>
          </p:nvSpPr>
          <p:spPr>
            <a:xfrm>
              <a:off x="5602913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622DE0FC-D7D0-2347-4B21-A8EC5D55550A}"/>
                </a:ext>
              </a:extLst>
            </p:cNvPr>
            <p:cNvSpPr/>
            <p:nvPr/>
          </p:nvSpPr>
          <p:spPr>
            <a:xfrm>
              <a:off x="5740487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105ECE15-5673-4033-8F85-9163BA7848CB}"/>
                </a:ext>
              </a:extLst>
            </p:cNvPr>
            <p:cNvSpPr/>
            <p:nvPr/>
          </p:nvSpPr>
          <p:spPr>
            <a:xfrm>
              <a:off x="5878061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5C06C829-1DCA-86F6-BD7C-ABB825AB702B}"/>
                </a:ext>
              </a:extLst>
            </p:cNvPr>
            <p:cNvSpPr/>
            <p:nvPr/>
          </p:nvSpPr>
          <p:spPr>
            <a:xfrm>
              <a:off x="6016997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5D31F68-0013-DEA5-DC9C-162B6D7313FE}"/>
                </a:ext>
              </a:extLst>
            </p:cNvPr>
            <p:cNvSpPr/>
            <p:nvPr/>
          </p:nvSpPr>
          <p:spPr>
            <a:xfrm>
              <a:off x="6154571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14115750-D7A7-AB8A-0C0C-6EE95FAE8792}"/>
                </a:ext>
              </a:extLst>
            </p:cNvPr>
            <p:cNvSpPr/>
            <p:nvPr/>
          </p:nvSpPr>
          <p:spPr>
            <a:xfrm>
              <a:off x="6292145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FC933504-020D-C449-E154-33571AEB1EFC}"/>
                </a:ext>
              </a:extLst>
            </p:cNvPr>
            <p:cNvSpPr/>
            <p:nvPr/>
          </p:nvSpPr>
          <p:spPr>
            <a:xfrm>
              <a:off x="6431081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CEAE68C1-F399-1F91-DBA6-A629753A50D1}"/>
                </a:ext>
              </a:extLst>
            </p:cNvPr>
            <p:cNvSpPr/>
            <p:nvPr/>
          </p:nvSpPr>
          <p:spPr>
            <a:xfrm>
              <a:off x="6568655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AC4D287E-83B4-CC64-4A1E-C95D103B6B3C}"/>
                </a:ext>
              </a:extLst>
            </p:cNvPr>
            <p:cNvSpPr/>
            <p:nvPr/>
          </p:nvSpPr>
          <p:spPr>
            <a:xfrm>
              <a:off x="6706229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157F73AD-93D0-50A5-AD92-754CD22127FF}"/>
                </a:ext>
              </a:extLst>
            </p:cNvPr>
            <p:cNvSpPr/>
            <p:nvPr/>
          </p:nvSpPr>
          <p:spPr>
            <a:xfrm>
              <a:off x="6845165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5E3C48B8-DC58-3B70-3ED1-2768BD89B2FB}"/>
                </a:ext>
              </a:extLst>
            </p:cNvPr>
            <p:cNvSpPr/>
            <p:nvPr/>
          </p:nvSpPr>
          <p:spPr>
            <a:xfrm>
              <a:off x="7120313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C726668-F6BF-4407-ACB4-1D09068BCCCF}"/>
                </a:ext>
              </a:extLst>
            </p:cNvPr>
            <p:cNvSpPr/>
            <p:nvPr/>
          </p:nvSpPr>
          <p:spPr>
            <a:xfrm>
              <a:off x="7257888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69C2AA80-92BE-22A5-83D3-AAD86E251B97}"/>
                </a:ext>
              </a:extLst>
            </p:cNvPr>
            <p:cNvSpPr/>
            <p:nvPr/>
          </p:nvSpPr>
          <p:spPr>
            <a:xfrm>
              <a:off x="7257888" y="337440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3094C952-5995-5D7C-2D8A-E8471B238653}"/>
                </a:ext>
              </a:extLst>
            </p:cNvPr>
            <p:cNvSpPr/>
            <p:nvPr/>
          </p:nvSpPr>
          <p:spPr>
            <a:xfrm>
              <a:off x="7396824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602BF81B-57FE-40E3-926F-586D167CD598}"/>
                </a:ext>
              </a:extLst>
            </p:cNvPr>
            <p:cNvSpPr/>
            <p:nvPr/>
          </p:nvSpPr>
          <p:spPr>
            <a:xfrm>
              <a:off x="7534398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75AC0304-EB7B-663C-3A24-0A1EB1350391}"/>
                </a:ext>
              </a:extLst>
            </p:cNvPr>
            <p:cNvSpPr/>
            <p:nvPr/>
          </p:nvSpPr>
          <p:spPr>
            <a:xfrm>
              <a:off x="7671972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9F93FBB9-3EEA-44EE-17C8-ACB40346BC0D}"/>
                </a:ext>
              </a:extLst>
            </p:cNvPr>
            <p:cNvSpPr/>
            <p:nvPr/>
          </p:nvSpPr>
          <p:spPr>
            <a:xfrm>
              <a:off x="7810908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7442BD9C-9BAF-DD96-AA10-B2FFD2B9FCB0}"/>
                </a:ext>
              </a:extLst>
            </p:cNvPr>
            <p:cNvSpPr/>
            <p:nvPr/>
          </p:nvSpPr>
          <p:spPr>
            <a:xfrm>
              <a:off x="7948482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5F53145B-9AF2-4BB5-9CAF-4B1C94D52117}"/>
                </a:ext>
              </a:extLst>
            </p:cNvPr>
            <p:cNvSpPr/>
            <p:nvPr/>
          </p:nvSpPr>
          <p:spPr>
            <a:xfrm>
              <a:off x="8086056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A2517709-7F6B-3BFB-1441-5CAAAFFF2000}"/>
                </a:ext>
              </a:extLst>
            </p:cNvPr>
            <p:cNvSpPr/>
            <p:nvPr/>
          </p:nvSpPr>
          <p:spPr>
            <a:xfrm>
              <a:off x="8224992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9EB0C2F1-FC9D-DE25-0B9C-DBA9FCCCC3AF}"/>
                </a:ext>
              </a:extLst>
            </p:cNvPr>
            <p:cNvSpPr/>
            <p:nvPr/>
          </p:nvSpPr>
          <p:spPr>
            <a:xfrm>
              <a:off x="8362566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0CBDA9AC-AAD7-804F-1DFD-986F242015EE}"/>
                </a:ext>
              </a:extLst>
            </p:cNvPr>
            <p:cNvSpPr/>
            <p:nvPr/>
          </p:nvSpPr>
          <p:spPr>
            <a:xfrm>
              <a:off x="8500140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68BC2795-017B-E6EB-9CDC-AF393CA55783}"/>
                </a:ext>
              </a:extLst>
            </p:cNvPr>
            <p:cNvSpPr/>
            <p:nvPr/>
          </p:nvSpPr>
          <p:spPr>
            <a:xfrm>
              <a:off x="8637714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9BC770B5-BAF7-627D-58D0-128631AB17F7}"/>
                </a:ext>
              </a:extLst>
            </p:cNvPr>
            <p:cNvSpPr/>
            <p:nvPr/>
          </p:nvSpPr>
          <p:spPr>
            <a:xfrm>
              <a:off x="8776650" y="324228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5AD48103-4664-6E58-800D-7220AD8EC3FB}"/>
                </a:ext>
              </a:extLst>
            </p:cNvPr>
            <p:cNvSpPr/>
            <p:nvPr/>
          </p:nvSpPr>
          <p:spPr>
            <a:xfrm>
              <a:off x="8914224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7AB25C6C-4CF8-65F8-5C74-654AB34D4401}"/>
                </a:ext>
              </a:extLst>
            </p:cNvPr>
            <p:cNvSpPr/>
            <p:nvPr/>
          </p:nvSpPr>
          <p:spPr>
            <a:xfrm>
              <a:off x="9051798" y="324228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FD9F1DAD-87C3-6DA0-1CEF-C18C9EECDC7A}"/>
                </a:ext>
              </a:extLst>
            </p:cNvPr>
            <p:cNvSpPr/>
            <p:nvPr/>
          </p:nvSpPr>
          <p:spPr>
            <a:xfrm>
              <a:off x="4774745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4EF912AC-D1DE-EDA8-1EEE-01626B39753D}"/>
                </a:ext>
              </a:extLst>
            </p:cNvPr>
            <p:cNvSpPr/>
            <p:nvPr/>
          </p:nvSpPr>
          <p:spPr>
            <a:xfrm>
              <a:off x="4912319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B7EEF2F2-9FAD-2CAF-C912-6EA07F65BA02}"/>
                </a:ext>
              </a:extLst>
            </p:cNvPr>
            <p:cNvSpPr/>
            <p:nvPr/>
          </p:nvSpPr>
          <p:spPr>
            <a:xfrm>
              <a:off x="5051255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EDAA5CE4-C986-D2F5-7FA3-8CEDD9EB6E6E}"/>
                </a:ext>
              </a:extLst>
            </p:cNvPr>
            <p:cNvSpPr/>
            <p:nvPr/>
          </p:nvSpPr>
          <p:spPr>
            <a:xfrm>
              <a:off x="5188829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89186913-057C-7825-2A8C-32F2EAE43347}"/>
                </a:ext>
              </a:extLst>
            </p:cNvPr>
            <p:cNvSpPr/>
            <p:nvPr/>
          </p:nvSpPr>
          <p:spPr>
            <a:xfrm>
              <a:off x="5326403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575853C6-2CE4-DA3C-B55F-818ABD42B269}"/>
                </a:ext>
              </a:extLst>
            </p:cNvPr>
            <p:cNvSpPr/>
            <p:nvPr/>
          </p:nvSpPr>
          <p:spPr>
            <a:xfrm>
              <a:off x="5463977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BE7E2B7F-37E0-6E7C-4A4E-C3DA8FE47947}"/>
                </a:ext>
              </a:extLst>
            </p:cNvPr>
            <p:cNvSpPr/>
            <p:nvPr/>
          </p:nvSpPr>
          <p:spPr>
            <a:xfrm>
              <a:off x="5602913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C0876E38-E988-AB6A-C83B-E070ED49B8E6}"/>
                </a:ext>
              </a:extLst>
            </p:cNvPr>
            <p:cNvSpPr/>
            <p:nvPr/>
          </p:nvSpPr>
          <p:spPr>
            <a:xfrm>
              <a:off x="5740487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2383CA2-0E86-40F1-DE0B-105409358A01}"/>
                </a:ext>
              </a:extLst>
            </p:cNvPr>
            <p:cNvSpPr/>
            <p:nvPr/>
          </p:nvSpPr>
          <p:spPr>
            <a:xfrm>
              <a:off x="5878061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920FB73E-0AC7-CA91-07E5-98617E90ADE4}"/>
                </a:ext>
              </a:extLst>
            </p:cNvPr>
            <p:cNvSpPr/>
            <p:nvPr/>
          </p:nvSpPr>
          <p:spPr>
            <a:xfrm>
              <a:off x="6016997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F77F8B8-A27A-0EA6-DACC-EC524766A9B0}"/>
                </a:ext>
              </a:extLst>
            </p:cNvPr>
            <p:cNvSpPr/>
            <p:nvPr/>
          </p:nvSpPr>
          <p:spPr>
            <a:xfrm>
              <a:off x="6154571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87E81072-D981-5729-E6E5-961E3F135F3A}"/>
                </a:ext>
              </a:extLst>
            </p:cNvPr>
            <p:cNvSpPr/>
            <p:nvPr/>
          </p:nvSpPr>
          <p:spPr>
            <a:xfrm>
              <a:off x="6292145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40122DAE-4193-639B-419B-198B69A868BC}"/>
                </a:ext>
              </a:extLst>
            </p:cNvPr>
            <p:cNvSpPr/>
            <p:nvPr/>
          </p:nvSpPr>
          <p:spPr>
            <a:xfrm>
              <a:off x="6431081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CCE97448-9E17-53C8-DCC3-E456A12DD06A}"/>
                </a:ext>
              </a:extLst>
            </p:cNvPr>
            <p:cNvSpPr/>
            <p:nvPr/>
          </p:nvSpPr>
          <p:spPr>
            <a:xfrm>
              <a:off x="6568655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ADDF4F4-58C0-48A5-DE9E-08899E6586FD}"/>
                </a:ext>
              </a:extLst>
            </p:cNvPr>
            <p:cNvSpPr/>
            <p:nvPr/>
          </p:nvSpPr>
          <p:spPr>
            <a:xfrm>
              <a:off x="6706229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B3073532-5587-7B8D-0E3C-9C52CC6ABB5A}"/>
                </a:ext>
              </a:extLst>
            </p:cNvPr>
            <p:cNvSpPr/>
            <p:nvPr/>
          </p:nvSpPr>
          <p:spPr>
            <a:xfrm>
              <a:off x="6845165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81B37955-3433-BA6B-C725-7432D62D0254}"/>
                </a:ext>
              </a:extLst>
            </p:cNvPr>
            <p:cNvSpPr/>
            <p:nvPr/>
          </p:nvSpPr>
          <p:spPr>
            <a:xfrm>
              <a:off x="6982740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96F1F371-9288-5AD6-481A-DC9A8A4EB4BB}"/>
                </a:ext>
              </a:extLst>
            </p:cNvPr>
            <p:cNvSpPr/>
            <p:nvPr/>
          </p:nvSpPr>
          <p:spPr>
            <a:xfrm>
              <a:off x="7396824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4139ABE5-9986-E309-1908-D794582855EC}"/>
                </a:ext>
              </a:extLst>
            </p:cNvPr>
            <p:cNvSpPr/>
            <p:nvPr/>
          </p:nvSpPr>
          <p:spPr>
            <a:xfrm>
              <a:off x="7534398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0025646F-2C87-E6AE-3768-A04E82C6B366}"/>
                </a:ext>
              </a:extLst>
            </p:cNvPr>
            <p:cNvSpPr/>
            <p:nvPr/>
          </p:nvSpPr>
          <p:spPr>
            <a:xfrm>
              <a:off x="7671972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882A2493-3110-B618-FADC-E961ECAFB8F1}"/>
                </a:ext>
              </a:extLst>
            </p:cNvPr>
            <p:cNvSpPr/>
            <p:nvPr/>
          </p:nvSpPr>
          <p:spPr>
            <a:xfrm>
              <a:off x="7810908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09E9E8D4-0035-40D5-3336-6AA75E9C981F}"/>
                </a:ext>
              </a:extLst>
            </p:cNvPr>
            <p:cNvSpPr/>
            <p:nvPr/>
          </p:nvSpPr>
          <p:spPr>
            <a:xfrm>
              <a:off x="7948482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CCCD1F7-581A-8CDA-FBB8-7AAB3F6064B7}"/>
                </a:ext>
              </a:extLst>
            </p:cNvPr>
            <p:cNvSpPr/>
            <p:nvPr/>
          </p:nvSpPr>
          <p:spPr>
            <a:xfrm>
              <a:off x="8086056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4AEC56E6-F0B8-1996-15FF-AF50C2DE99B6}"/>
                </a:ext>
              </a:extLst>
            </p:cNvPr>
            <p:cNvSpPr/>
            <p:nvPr/>
          </p:nvSpPr>
          <p:spPr>
            <a:xfrm>
              <a:off x="8224992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52595CE1-A7E9-447A-B0DA-B97F7DDE90F7}"/>
                </a:ext>
              </a:extLst>
            </p:cNvPr>
            <p:cNvSpPr/>
            <p:nvPr/>
          </p:nvSpPr>
          <p:spPr>
            <a:xfrm>
              <a:off x="8362566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26E4BBC2-D9C8-E179-0F36-066F4A330CF4}"/>
                </a:ext>
              </a:extLst>
            </p:cNvPr>
            <p:cNvSpPr/>
            <p:nvPr/>
          </p:nvSpPr>
          <p:spPr>
            <a:xfrm>
              <a:off x="8500140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BDF38CAD-DEA2-D467-7294-227F97D8E747}"/>
                </a:ext>
              </a:extLst>
            </p:cNvPr>
            <p:cNvSpPr/>
            <p:nvPr/>
          </p:nvSpPr>
          <p:spPr>
            <a:xfrm>
              <a:off x="8637714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EB476DA8-9EB3-92A1-166B-ED4B7836CEE3}"/>
                </a:ext>
              </a:extLst>
            </p:cNvPr>
            <p:cNvSpPr/>
            <p:nvPr/>
          </p:nvSpPr>
          <p:spPr>
            <a:xfrm>
              <a:off x="8776650" y="33784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28F09829-3941-8093-41EC-2F685B08AE66}"/>
                </a:ext>
              </a:extLst>
            </p:cNvPr>
            <p:cNvSpPr/>
            <p:nvPr/>
          </p:nvSpPr>
          <p:spPr>
            <a:xfrm>
              <a:off x="8914224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64BDB5D2-B642-3A56-8244-79D71CB71C59}"/>
                </a:ext>
              </a:extLst>
            </p:cNvPr>
            <p:cNvSpPr/>
            <p:nvPr/>
          </p:nvSpPr>
          <p:spPr>
            <a:xfrm>
              <a:off x="9051798" y="33784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EA7BCD3C-1B82-A3BB-7383-358F820DFEB4}"/>
                </a:ext>
              </a:extLst>
            </p:cNvPr>
            <p:cNvSpPr/>
            <p:nvPr/>
          </p:nvSpPr>
          <p:spPr>
            <a:xfrm>
              <a:off x="4774745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2785ADD2-EF20-41E6-B694-D55FD1CA6EA6}"/>
                </a:ext>
              </a:extLst>
            </p:cNvPr>
            <p:cNvSpPr/>
            <p:nvPr/>
          </p:nvSpPr>
          <p:spPr>
            <a:xfrm>
              <a:off x="4912319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CC8BEFCD-0EB5-C903-D2DE-04E3AFEB5914}"/>
                </a:ext>
              </a:extLst>
            </p:cNvPr>
            <p:cNvSpPr/>
            <p:nvPr/>
          </p:nvSpPr>
          <p:spPr>
            <a:xfrm>
              <a:off x="5051255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C8A84C3F-A456-FDB7-D043-ACE0896A0A5E}"/>
                </a:ext>
              </a:extLst>
            </p:cNvPr>
            <p:cNvSpPr/>
            <p:nvPr/>
          </p:nvSpPr>
          <p:spPr>
            <a:xfrm>
              <a:off x="5188829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1196877B-2264-CCAD-F728-F6395117D336}"/>
                </a:ext>
              </a:extLst>
            </p:cNvPr>
            <p:cNvSpPr/>
            <p:nvPr/>
          </p:nvSpPr>
          <p:spPr>
            <a:xfrm>
              <a:off x="5326403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AC82E45A-DD53-4753-3A5E-CA0E01C97E83}"/>
                </a:ext>
              </a:extLst>
            </p:cNvPr>
            <p:cNvSpPr/>
            <p:nvPr/>
          </p:nvSpPr>
          <p:spPr>
            <a:xfrm>
              <a:off x="5463977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803BFDF6-5FF8-3C68-AF32-8313894FB5BE}"/>
                </a:ext>
              </a:extLst>
            </p:cNvPr>
            <p:cNvSpPr/>
            <p:nvPr/>
          </p:nvSpPr>
          <p:spPr>
            <a:xfrm>
              <a:off x="5602913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8D3B9A7C-FB2F-46EC-0CE7-1FE07F4FD2A2}"/>
                </a:ext>
              </a:extLst>
            </p:cNvPr>
            <p:cNvSpPr/>
            <p:nvPr/>
          </p:nvSpPr>
          <p:spPr>
            <a:xfrm>
              <a:off x="5740487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B78EC8BE-B992-4D82-A96B-09837DA4B148}"/>
                </a:ext>
              </a:extLst>
            </p:cNvPr>
            <p:cNvSpPr/>
            <p:nvPr/>
          </p:nvSpPr>
          <p:spPr>
            <a:xfrm>
              <a:off x="5878061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A9983AF4-8BDE-4783-0867-ECF38782AE34}"/>
                </a:ext>
              </a:extLst>
            </p:cNvPr>
            <p:cNvSpPr/>
            <p:nvPr/>
          </p:nvSpPr>
          <p:spPr>
            <a:xfrm>
              <a:off x="6016997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902F654E-6087-F978-EBB4-618E9E6EEC89}"/>
                </a:ext>
              </a:extLst>
            </p:cNvPr>
            <p:cNvSpPr/>
            <p:nvPr/>
          </p:nvSpPr>
          <p:spPr>
            <a:xfrm>
              <a:off x="6154571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A96E8CCD-A2E7-7485-5347-5119BC70D966}"/>
                </a:ext>
              </a:extLst>
            </p:cNvPr>
            <p:cNvSpPr/>
            <p:nvPr/>
          </p:nvSpPr>
          <p:spPr>
            <a:xfrm>
              <a:off x="6292145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CE50F160-4BA0-4E80-11D6-03C8FCB96CBB}"/>
                </a:ext>
              </a:extLst>
            </p:cNvPr>
            <p:cNvSpPr/>
            <p:nvPr/>
          </p:nvSpPr>
          <p:spPr>
            <a:xfrm>
              <a:off x="6568655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A46A8561-66B3-7A08-AB47-312021DA7315}"/>
                </a:ext>
              </a:extLst>
            </p:cNvPr>
            <p:cNvSpPr/>
            <p:nvPr/>
          </p:nvSpPr>
          <p:spPr>
            <a:xfrm>
              <a:off x="6706229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278CE5F2-D9B9-336F-2A4F-8027275E7229}"/>
                </a:ext>
              </a:extLst>
            </p:cNvPr>
            <p:cNvSpPr/>
            <p:nvPr/>
          </p:nvSpPr>
          <p:spPr>
            <a:xfrm>
              <a:off x="6845165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C283462F-F011-1819-D946-B1232942706C}"/>
                </a:ext>
              </a:extLst>
            </p:cNvPr>
            <p:cNvSpPr/>
            <p:nvPr/>
          </p:nvSpPr>
          <p:spPr>
            <a:xfrm>
              <a:off x="6982740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81ACBB5E-2205-6EF3-6E75-368130B6E202}"/>
                </a:ext>
              </a:extLst>
            </p:cNvPr>
            <p:cNvSpPr/>
            <p:nvPr/>
          </p:nvSpPr>
          <p:spPr>
            <a:xfrm>
              <a:off x="7120313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C7C10B9C-1322-6A0A-8592-C4471550541A}"/>
                </a:ext>
              </a:extLst>
            </p:cNvPr>
            <p:cNvSpPr/>
            <p:nvPr/>
          </p:nvSpPr>
          <p:spPr>
            <a:xfrm>
              <a:off x="7396824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0B1D0512-64EB-F254-99F0-E2D86FC41964}"/>
                </a:ext>
              </a:extLst>
            </p:cNvPr>
            <p:cNvSpPr/>
            <p:nvPr/>
          </p:nvSpPr>
          <p:spPr>
            <a:xfrm>
              <a:off x="7534398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DA3E5384-FC45-0F2B-D82B-0CB6DF64FB90}"/>
                </a:ext>
              </a:extLst>
            </p:cNvPr>
            <p:cNvSpPr/>
            <p:nvPr/>
          </p:nvSpPr>
          <p:spPr>
            <a:xfrm>
              <a:off x="7671972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9CCA2266-7C6A-8940-3F07-3AF4FC37CB4A}"/>
                </a:ext>
              </a:extLst>
            </p:cNvPr>
            <p:cNvSpPr/>
            <p:nvPr/>
          </p:nvSpPr>
          <p:spPr>
            <a:xfrm>
              <a:off x="7810908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9BDCDAB9-613B-2C1B-DA2E-72B16AD12D09}"/>
                </a:ext>
              </a:extLst>
            </p:cNvPr>
            <p:cNvSpPr/>
            <p:nvPr/>
          </p:nvSpPr>
          <p:spPr>
            <a:xfrm>
              <a:off x="7948482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00B05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24B6C266-A55A-5655-63E6-BD1E89030F0B}"/>
                </a:ext>
              </a:extLst>
            </p:cNvPr>
            <p:cNvSpPr/>
            <p:nvPr/>
          </p:nvSpPr>
          <p:spPr>
            <a:xfrm>
              <a:off x="8086056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1E8CAF6C-66D8-D8A8-1F95-F8D45E72B63D}"/>
                </a:ext>
              </a:extLst>
            </p:cNvPr>
            <p:cNvSpPr/>
            <p:nvPr/>
          </p:nvSpPr>
          <p:spPr>
            <a:xfrm>
              <a:off x="8224992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FC9A6386-5534-87BE-3D32-BB6342FEB6AE}"/>
                </a:ext>
              </a:extLst>
            </p:cNvPr>
            <p:cNvSpPr/>
            <p:nvPr/>
          </p:nvSpPr>
          <p:spPr>
            <a:xfrm>
              <a:off x="8362566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5ABFAA03-8162-A8CF-9472-47B4B8AAD3D5}"/>
                </a:ext>
              </a:extLst>
            </p:cNvPr>
            <p:cNvSpPr/>
            <p:nvPr/>
          </p:nvSpPr>
          <p:spPr>
            <a:xfrm>
              <a:off x="8500140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3151BE17-CD53-4EB4-2C18-F5B24CE4C741}"/>
                </a:ext>
              </a:extLst>
            </p:cNvPr>
            <p:cNvSpPr/>
            <p:nvPr/>
          </p:nvSpPr>
          <p:spPr>
            <a:xfrm>
              <a:off x="8637714" y="35147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A2530305-7AFF-B697-8BF5-9ED7F4B88EAB}"/>
                </a:ext>
              </a:extLst>
            </p:cNvPr>
            <p:cNvSpPr/>
            <p:nvPr/>
          </p:nvSpPr>
          <p:spPr>
            <a:xfrm>
              <a:off x="8776650" y="35147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F66FF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6D17E87B-367E-A0A4-BFBA-67B193E73410}"/>
                </a:ext>
              </a:extLst>
            </p:cNvPr>
            <p:cNvSpPr/>
            <p:nvPr/>
          </p:nvSpPr>
          <p:spPr>
            <a:xfrm>
              <a:off x="4774745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8A6540C1-CD52-0411-87D8-94C190509912}"/>
                </a:ext>
              </a:extLst>
            </p:cNvPr>
            <p:cNvSpPr/>
            <p:nvPr/>
          </p:nvSpPr>
          <p:spPr>
            <a:xfrm>
              <a:off x="4912319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B043AA16-985A-4881-581C-C8FD6D923CE5}"/>
                </a:ext>
              </a:extLst>
            </p:cNvPr>
            <p:cNvSpPr/>
            <p:nvPr/>
          </p:nvSpPr>
          <p:spPr>
            <a:xfrm>
              <a:off x="5051255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E6AB08C7-906C-64C2-296B-2BF94D9FE3BD}"/>
                </a:ext>
              </a:extLst>
            </p:cNvPr>
            <p:cNvSpPr/>
            <p:nvPr/>
          </p:nvSpPr>
          <p:spPr>
            <a:xfrm>
              <a:off x="5188829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BD5E69D3-1E13-9BB7-CE86-447DC500E55A}"/>
                </a:ext>
              </a:extLst>
            </p:cNvPr>
            <p:cNvSpPr/>
            <p:nvPr/>
          </p:nvSpPr>
          <p:spPr>
            <a:xfrm>
              <a:off x="5326403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3FB98633-7A05-ABE5-D577-185E5506EA7D}"/>
                </a:ext>
              </a:extLst>
            </p:cNvPr>
            <p:cNvSpPr/>
            <p:nvPr/>
          </p:nvSpPr>
          <p:spPr>
            <a:xfrm>
              <a:off x="5463977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7349132D-2950-240E-8A6E-9AC90B2EE0DD}"/>
                </a:ext>
              </a:extLst>
            </p:cNvPr>
            <p:cNvSpPr/>
            <p:nvPr/>
          </p:nvSpPr>
          <p:spPr>
            <a:xfrm>
              <a:off x="5602913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A03238CA-C6B2-A4CF-B076-FE095F72737A}"/>
                </a:ext>
              </a:extLst>
            </p:cNvPr>
            <p:cNvSpPr/>
            <p:nvPr/>
          </p:nvSpPr>
          <p:spPr>
            <a:xfrm>
              <a:off x="5740487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EE09581-F82A-D783-349D-09133052DBF9}"/>
                </a:ext>
              </a:extLst>
            </p:cNvPr>
            <p:cNvSpPr/>
            <p:nvPr/>
          </p:nvSpPr>
          <p:spPr>
            <a:xfrm>
              <a:off x="5878061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E4EBAA6B-6529-5AC8-BEB0-F9DA3E084BE4}"/>
                </a:ext>
              </a:extLst>
            </p:cNvPr>
            <p:cNvSpPr/>
            <p:nvPr/>
          </p:nvSpPr>
          <p:spPr>
            <a:xfrm>
              <a:off x="6016997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05534E9E-6F35-8AE3-613F-F2FB2F399E15}"/>
                </a:ext>
              </a:extLst>
            </p:cNvPr>
            <p:cNvSpPr/>
            <p:nvPr/>
          </p:nvSpPr>
          <p:spPr>
            <a:xfrm>
              <a:off x="6154571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04D269AB-A2C6-508C-0EC4-A7C3216014B1}"/>
                </a:ext>
              </a:extLst>
            </p:cNvPr>
            <p:cNvSpPr/>
            <p:nvPr/>
          </p:nvSpPr>
          <p:spPr>
            <a:xfrm>
              <a:off x="6292145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E529F606-F1AF-86FD-9527-451B0FCAD994}"/>
                </a:ext>
              </a:extLst>
            </p:cNvPr>
            <p:cNvSpPr/>
            <p:nvPr/>
          </p:nvSpPr>
          <p:spPr>
            <a:xfrm>
              <a:off x="6431081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80D36F6E-C879-7930-BBEC-4217E9FDB6EB}"/>
                </a:ext>
              </a:extLst>
            </p:cNvPr>
            <p:cNvSpPr/>
            <p:nvPr/>
          </p:nvSpPr>
          <p:spPr>
            <a:xfrm>
              <a:off x="6706229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485D040A-428B-E281-AA49-DB54E13FCB62}"/>
                </a:ext>
              </a:extLst>
            </p:cNvPr>
            <p:cNvSpPr/>
            <p:nvPr/>
          </p:nvSpPr>
          <p:spPr>
            <a:xfrm>
              <a:off x="6845165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D46810CA-9242-6CB4-E60D-500786DB65D0}"/>
                </a:ext>
              </a:extLst>
            </p:cNvPr>
            <p:cNvSpPr/>
            <p:nvPr/>
          </p:nvSpPr>
          <p:spPr>
            <a:xfrm>
              <a:off x="6982740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AFEADC9C-4E19-8512-AD01-2450A41C322F}"/>
                </a:ext>
              </a:extLst>
            </p:cNvPr>
            <p:cNvSpPr/>
            <p:nvPr/>
          </p:nvSpPr>
          <p:spPr>
            <a:xfrm>
              <a:off x="7534398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844FE469-DE22-C93F-EAD9-7E9F19438AD0}"/>
                </a:ext>
              </a:extLst>
            </p:cNvPr>
            <p:cNvSpPr/>
            <p:nvPr/>
          </p:nvSpPr>
          <p:spPr>
            <a:xfrm>
              <a:off x="7671972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4B2D09B9-178E-7843-5F03-87636A14FBCD}"/>
                </a:ext>
              </a:extLst>
            </p:cNvPr>
            <p:cNvSpPr/>
            <p:nvPr/>
          </p:nvSpPr>
          <p:spPr>
            <a:xfrm>
              <a:off x="7810908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1ACD1220-736A-E7ED-B4DA-A8BEAAA471F0}"/>
                </a:ext>
              </a:extLst>
            </p:cNvPr>
            <p:cNvSpPr/>
            <p:nvPr/>
          </p:nvSpPr>
          <p:spPr>
            <a:xfrm>
              <a:off x="8224992" y="365091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0CC9C650-BC27-11E5-C504-BA44558DF2EF}"/>
                </a:ext>
              </a:extLst>
            </p:cNvPr>
            <p:cNvSpPr/>
            <p:nvPr/>
          </p:nvSpPr>
          <p:spPr>
            <a:xfrm>
              <a:off x="8362566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7FD33964-8CFE-4997-6ECD-4D1E23265250}"/>
                </a:ext>
              </a:extLst>
            </p:cNvPr>
            <p:cNvSpPr/>
            <p:nvPr/>
          </p:nvSpPr>
          <p:spPr>
            <a:xfrm>
              <a:off x="8500140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6BFD5373-60C5-22C5-E7FB-0D3F1ECE6C77}"/>
                </a:ext>
              </a:extLst>
            </p:cNvPr>
            <p:cNvSpPr/>
            <p:nvPr/>
          </p:nvSpPr>
          <p:spPr>
            <a:xfrm>
              <a:off x="8914224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011DE6AE-D810-1E20-2B4C-793121DC05B0}"/>
                </a:ext>
              </a:extLst>
            </p:cNvPr>
            <p:cNvSpPr/>
            <p:nvPr/>
          </p:nvSpPr>
          <p:spPr>
            <a:xfrm>
              <a:off x="9051798" y="365091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80D2FE63-1292-BB9C-E9A4-C8C8D14EAB46}"/>
                </a:ext>
              </a:extLst>
            </p:cNvPr>
            <p:cNvSpPr/>
            <p:nvPr/>
          </p:nvSpPr>
          <p:spPr>
            <a:xfrm>
              <a:off x="4774745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FB56E6B1-908D-AA98-16BF-9C67A4237D11}"/>
                </a:ext>
              </a:extLst>
            </p:cNvPr>
            <p:cNvSpPr/>
            <p:nvPr/>
          </p:nvSpPr>
          <p:spPr>
            <a:xfrm>
              <a:off x="4912319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06C52B8E-8DB4-11E9-B9B9-B54CE79C8561}"/>
                </a:ext>
              </a:extLst>
            </p:cNvPr>
            <p:cNvSpPr/>
            <p:nvPr/>
          </p:nvSpPr>
          <p:spPr>
            <a:xfrm>
              <a:off x="5051255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76F27F20-6616-3410-40CF-FF3B5B990DF0}"/>
                </a:ext>
              </a:extLst>
            </p:cNvPr>
            <p:cNvSpPr/>
            <p:nvPr/>
          </p:nvSpPr>
          <p:spPr>
            <a:xfrm>
              <a:off x="5188829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BDB4E571-7D4F-3E38-2843-B75D272F38D4}"/>
                </a:ext>
              </a:extLst>
            </p:cNvPr>
            <p:cNvSpPr/>
            <p:nvPr/>
          </p:nvSpPr>
          <p:spPr>
            <a:xfrm>
              <a:off x="5326403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4951BD04-ABF3-7A6B-2AD4-9E83AABFBA38}"/>
                </a:ext>
              </a:extLst>
            </p:cNvPr>
            <p:cNvSpPr/>
            <p:nvPr/>
          </p:nvSpPr>
          <p:spPr>
            <a:xfrm>
              <a:off x="5463977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524B6E34-9624-E709-6008-8422B49A4096}"/>
                </a:ext>
              </a:extLst>
            </p:cNvPr>
            <p:cNvSpPr/>
            <p:nvPr/>
          </p:nvSpPr>
          <p:spPr>
            <a:xfrm>
              <a:off x="5602913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305C34A5-586C-2536-AA03-3A3B2C9328E2}"/>
                </a:ext>
              </a:extLst>
            </p:cNvPr>
            <p:cNvSpPr/>
            <p:nvPr/>
          </p:nvSpPr>
          <p:spPr>
            <a:xfrm>
              <a:off x="5740487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238177E3-FC9A-4670-ED32-F308EA1CA2D1}"/>
                </a:ext>
              </a:extLst>
            </p:cNvPr>
            <p:cNvSpPr/>
            <p:nvPr/>
          </p:nvSpPr>
          <p:spPr>
            <a:xfrm>
              <a:off x="5878061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0B0B1502-3FF3-1187-37DB-D8B460AAEA03}"/>
                </a:ext>
              </a:extLst>
            </p:cNvPr>
            <p:cNvSpPr/>
            <p:nvPr/>
          </p:nvSpPr>
          <p:spPr>
            <a:xfrm>
              <a:off x="6016997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7D430FDA-D960-003D-8CB6-AA6AFE5B2807}"/>
                </a:ext>
              </a:extLst>
            </p:cNvPr>
            <p:cNvSpPr/>
            <p:nvPr/>
          </p:nvSpPr>
          <p:spPr>
            <a:xfrm>
              <a:off x="6154571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43EC820A-A1A0-DF85-F1E1-E84C13CF860B}"/>
                </a:ext>
              </a:extLst>
            </p:cNvPr>
            <p:cNvSpPr/>
            <p:nvPr/>
          </p:nvSpPr>
          <p:spPr>
            <a:xfrm>
              <a:off x="6292145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F691962-FF66-3B53-BCF7-6E13A4E70576}"/>
                </a:ext>
              </a:extLst>
            </p:cNvPr>
            <p:cNvSpPr/>
            <p:nvPr/>
          </p:nvSpPr>
          <p:spPr>
            <a:xfrm>
              <a:off x="6431081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3FE1F82B-05C8-814D-0E6D-0014803204E8}"/>
                </a:ext>
              </a:extLst>
            </p:cNvPr>
            <p:cNvSpPr/>
            <p:nvPr/>
          </p:nvSpPr>
          <p:spPr>
            <a:xfrm>
              <a:off x="6706229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4236C85C-3DAB-C745-4549-C8F73464B49C}"/>
                </a:ext>
              </a:extLst>
            </p:cNvPr>
            <p:cNvSpPr/>
            <p:nvPr/>
          </p:nvSpPr>
          <p:spPr>
            <a:xfrm>
              <a:off x="6845165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419B9002-9E43-F309-4A6F-70BEF62E4FE2}"/>
                </a:ext>
              </a:extLst>
            </p:cNvPr>
            <p:cNvSpPr/>
            <p:nvPr/>
          </p:nvSpPr>
          <p:spPr>
            <a:xfrm>
              <a:off x="7671972" y="378713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00B05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BC52A1FF-AA04-48CA-6ABD-6658E23822CE}"/>
                </a:ext>
              </a:extLst>
            </p:cNvPr>
            <p:cNvSpPr/>
            <p:nvPr/>
          </p:nvSpPr>
          <p:spPr>
            <a:xfrm>
              <a:off x="8362566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2176DC51-157B-6AFC-85EE-42442A3F74CF}"/>
                </a:ext>
              </a:extLst>
            </p:cNvPr>
            <p:cNvSpPr/>
            <p:nvPr/>
          </p:nvSpPr>
          <p:spPr>
            <a:xfrm>
              <a:off x="8500140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92CEB6EA-01C9-7F04-E6CD-97F9E333473F}"/>
                </a:ext>
              </a:extLst>
            </p:cNvPr>
            <p:cNvSpPr/>
            <p:nvPr/>
          </p:nvSpPr>
          <p:spPr>
            <a:xfrm>
              <a:off x="8637714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06B89A7F-9EC4-FE96-8ADA-8C38E1679A5A}"/>
                </a:ext>
              </a:extLst>
            </p:cNvPr>
            <p:cNvSpPr/>
            <p:nvPr/>
          </p:nvSpPr>
          <p:spPr>
            <a:xfrm>
              <a:off x="8914224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CD50F06E-C636-91B4-C46D-9A2C44E3D062}"/>
                </a:ext>
              </a:extLst>
            </p:cNvPr>
            <p:cNvSpPr/>
            <p:nvPr/>
          </p:nvSpPr>
          <p:spPr>
            <a:xfrm>
              <a:off x="9051798" y="378713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52203D7F-0F81-79BF-6FEB-8A39F76832AE}"/>
                </a:ext>
              </a:extLst>
            </p:cNvPr>
            <p:cNvSpPr/>
            <p:nvPr/>
          </p:nvSpPr>
          <p:spPr>
            <a:xfrm>
              <a:off x="4774745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F858EF1-CA63-993F-7CED-ED3E9AFADF0E}"/>
                </a:ext>
              </a:extLst>
            </p:cNvPr>
            <p:cNvSpPr/>
            <p:nvPr/>
          </p:nvSpPr>
          <p:spPr>
            <a:xfrm>
              <a:off x="4912319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FA869952-0A2D-9F0B-A2DA-76D52EC279E6}"/>
                </a:ext>
              </a:extLst>
            </p:cNvPr>
            <p:cNvSpPr/>
            <p:nvPr/>
          </p:nvSpPr>
          <p:spPr>
            <a:xfrm>
              <a:off x="5051255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52CD4AB5-FB6D-FD95-3793-F4295FE0FEA0}"/>
                </a:ext>
              </a:extLst>
            </p:cNvPr>
            <p:cNvSpPr/>
            <p:nvPr/>
          </p:nvSpPr>
          <p:spPr>
            <a:xfrm>
              <a:off x="5188829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D471B244-F127-68F7-444C-059FFF902172}"/>
                </a:ext>
              </a:extLst>
            </p:cNvPr>
            <p:cNvSpPr/>
            <p:nvPr/>
          </p:nvSpPr>
          <p:spPr>
            <a:xfrm>
              <a:off x="5326403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AB7E694F-7DB7-1DD5-6C06-FBDBBE5E4E5F}"/>
                </a:ext>
              </a:extLst>
            </p:cNvPr>
            <p:cNvSpPr/>
            <p:nvPr/>
          </p:nvSpPr>
          <p:spPr>
            <a:xfrm>
              <a:off x="5463977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C5F61A39-9116-96FB-399C-27A6F17F00ED}"/>
                </a:ext>
              </a:extLst>
            </p:cNvPr>
            <p:cNvSpPr/>
            <p:nvPr/>
          </p:nvSpPr>
          <p:spPr>
            <a:xfrm>
              <a:off x="5602913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AE30EFC-7F31-2B54-22CB-83352A173D30}"/>
                </a:ext>
              </a:extLst>
            </p:cNvPr>
            <p:cNvSpPr/>
            <p:nvPr/>
          </p:nvSpPr>
          <p:spPr>
            <a:xfrm>
              <a:off x="5740487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512F7944-BE30-10C4-7156-8CB73974445E}"/>
                </a:ext>
              </a:extLst>
            </p:cNvPr>
            <p:cNvSpPr/>
            <p:nvPr/>
          </p:nvSpPr>
          <p:spPr>
            <a:xfrm>
              <a:off x="5878061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968EA901-8EEE-FF6F-9360-DFFF89D0F092}"/>
                </a:ext>
              </a:extLst>
            </p:cNvPr>
            <p:cNvSpPr/>
            <p:nvPr/>
          </p:nvSpPr>
          <p:spPr>
            <a:xfrm>
              <a:off x="6016997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0A110725-B2BB-A045-7361-CF3B7BF36CBC}"/>
                </a:ext>
              </a:extLst>
            </p:cNvPr>
            <p:cNvSpPr/>
            <p:nvPr/>
          </p:nvSpPr>
          <p:spPr>
            <a:xfrm>
              <a:off x="6154571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3AEE3190-94E8-BC0E-BD81-9ED63BE7503D}"/>
                </a:ext>
              </a:extLst>
            </p:cNvPr>
            <p:cNvSpPr/>
            <p:nvPr/>
          </p:nvSpPr>
          <p:spPr>
            <a:xfrm>
              <a:off x="6292145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E8212AC5-17CA-28CF-1E78-4533B22CFF56}"/>
                </a:ext>
              </a:extLst>
            </p:cNvPr>
            <p:cNvSpPr/>
            <p:nvPr/>
          </p:nvSpPr>
          <p:spPr>
            <a:xfrm>
              <a:off x="6431081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DBDBDB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464F3966-1659-7A9B-7AFF-72947CA4DDC8}"/>
                </a:ext>
              </a:extLst>
            </p:cNvPr>
            <p:cNvSpPr/>
            <p:nvPr/>
          </p:nvSpPr>
          <p:spPr>
            <a:xfrm>
              <a:off x="6568655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D795AA3C-F7DD-722E-CD16-77A0E6A7FAE7}"/>
                </a:ext>
              </a:extLst>
            </p:cNvPr>
            <p:cNvSpPr/>
            <p:nvPr/>
          </p:nvSpPr>
          <p:spPr>
            <a:xfrm>
              <a:off x="7671972" y="39247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00B05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en-US" sz="700" b="1" dirty="0">
                  <a:solidFill>
                    <a:schemeClr val="bg1"/>
                  </a:solidFill>
                </a:rPr>
                <a:t>5</a:t>
              </a:r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8866C2A0-2E85-CCD2-B71C-35D2CE64DF55}"/>
                </a:ext>
              </a:extLst>
            </p:cNvPr>
            <p:cNvSpPr/>
            <p:nvPr/>
          </p:nvSpPr>
          <p:spPr>
            <a:xfrm>
              <a:off x="8362566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F7EB019-A0C3-CA89-9723-6473DD6D677E}"/>
                </a:ext>
              </a:extLst>
            </p:cNvPr>
            <p:cNvSpPr/>
            <p:nvPr/>
          </p:nvSpPr>
          <p:spPr>
            <a:xfrm>
              <a:off x="8500140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2513F9B4-B400-425C-5692-75CCABFDBE9F}"/>
                </a:ext>
              </a:extLst>
            </p:cNvPr>
            <p:cNvSpPr/>
            <p:nvPr/>
          </p:nvSpPr>
          <p:spPr>
            <a:xfrm>
              <a:off x="8637714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C3B3E3FF-74A6-77F4-B9B9-C54074AF2419}"/>
                </a:ext>
              </a:extLst>
            </p:cNvPr>
            <p:cNvSpPr/>
            <p:nvPr/>
          </p:nvSpPr>
          <p:spPr>
            <a:xfrm>
              <a:off x="9051798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F2BA71D6-1BC7-ED94-51E7-40DC998509EB}"/>
                </a:ext>
              </a:extLst>
            </p:cNvPr>
            <p:cNvSpPr/>
            <p:nvPr/>
          </p:nvSpPr>
          <p:spPr>
            <a:xfrm>
              <a:off x="9190735" y="39247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E352D027-24A5-B06B-0199-561A27984944}"/>
                </a:ext>
              </a:extLst>
            </p:cNvPr>
            <p:cNvSpPr/>
            <p:nvPr/>
          </p:nvSpPr>
          <p:spPr>
            <a:xfrm>
              <a:off x="4912319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5DB6CB5C-E6C5-795A-DBB1-CDDBE31BC101}"/>
                </a:ext>
              </a:extLst>
            </p:cNvPr>
            <p:cNvSpPr/>
            <p:nvPr/>
          </p:nvSpPr>
          <p:spPr>
            <a:xfrm>
              <a:off x="5051255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C33BB69E-9712-297C-4F4B-1C748F9627B3}"/>
                </a:ext>
              </a:extLst>
            </p:cNvPr>
            <p:cNvSpPr/>
            <p:nvPr/>
          </p:nvSpPr>
          <p:spPr>
            <a:xfrm>
              <a:off x="5188829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3BC4E3D-C698-2C3B-B939-68A02693FC2A}"/>
                </a:ext>
              </a:extLst>
            </p:cNvPr>
            <p:cNvSpPr/>
            <p:nvPr/>
          </p:nvSpPr>
          <p:spPr>
            <a:xfrm>
              <a:off x="5326403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D6F73C03-5A2F-3CA6-3D70-DF1F5D124B17}"/>
                </a:ext>
              </a:extLst>
            </p:cNvPr>
            <p:cNvSpPr/>
            <p:nvPr/>
          </p:nvSpPr>
          <p:spPr>
            <a:xfrm>
              <a:off x="5463977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D588EE6D-24E3-D931-3A2C-ACD379254553}"/>
                </a:ext>
              </a:extLst>
            </p:cNvPr>
            <p:cNvSpPr/>
            <p:nvPr/>
          </p:nvSpPr>
          <p:spPr>
            <a:xfrm>
              <a:off x="5602913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DB4CEE15-81F9-CF56-A3C8-0FC4F864D8B8}"/>
                </a:ext>
              </a:extLst>
            </p:cNvPr>
            <p:cNvSpPr/>
            <p:nvPr/>
          </p:nvSpPr>
          <p:spPr>
            <a:xfrm>
              <a:off x="5740487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406E340A-1E84-55D9-09E4-5F347D5AFC36}"/>
                </a:ext>
              </a:extLst>
            </p:cNvPr>
            <p:cNvSpPr/>
            <p:nvPr/>
          </p:nvSpPr>
          <p:spPr>
            <a:xfrm>
              <a:off x="5878061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9366466-9619-EEDA-67D0-FFBD97ED8117}"/>
                </a:ext>
              </a:extLst>
            </p:cNvPr>
            <p:cNvSpPr/>
            <p:nvPr/>
          </p:nvSpPr>
          <p:spPr>
            <a:xfrm>
              <a:off x="6016997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34286A23-AA80-2CFE-8E9B-DFEE062F4A29}"/>
                </a:ext>
              </a:extLst>
            </p:cNvPr>
            <p:cNvSpPr/>
            <p:nvPr/>
          </p:nvSpPr>
          <p:spPr>
            <a:xfrm>
              <a:off x="6154571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E9CEBDD3-B592-2EC7-EBEE-874329F4C4BD}"/>
                </a:ext>
              </a:extLst>
            </p:cNvPr>
            <p:cNvSpPr/>
            <p:nvPr/>
          </p:nvSpPr>
          <p:spPr>
            <a:xfrm>
              <a:off x="6292145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BA3B809A-ACA9-9167-2FC5-5360F445D52F}"/>
                </a:ext>
              </a:extLst>
            </p:cNvPr>
            <p:cNvSpPr/>
            <p:nvPr/>
          </p:nvSpPr>
          <p:spPr>
            <a:xfrm>
              <a:off x="6431081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C0000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6D3E1143-7C50-61FD-798A-E5CCBBA1956B}"/>
                </a:ext>
              </a:extLst>
            </p:cNvPr>
            <p:cNvSpPr/>
            <p:nvPr/>
          </p:nvSpPr>
          <p:spPr>
            <a:xfrm>
              <a:off x="6568655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99640122-1CDE-63A7-ABA0-9131E1156827}"/>
                </a:ext>
              </a:extLst>
            </p:cNvPr>
            <p:cNvSpPr/>
            <p:nvPr/>
          </p:nvSpPr>
          <p:spPr>
            <a:xfrm>
              <a:off x="6706229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5786B57C-F7C9-A7D1-ECF2-C5AE6DCF6B4D}"/>
                </a:ext>
              </a:extLst>
            </p:cNvPr>
            <p:cNvSpPr/>
            <p:nvPr/>
          </p:nvSpPr>
          <p:spPr>
            <a:xfrm>
              <a:off x="6845165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7922FAB1-9CD3-D950-57BC-CADD2F1037C5}"/>
                </a:ext>
              </a:extLst>
            </p:cNvPr>
            <p:cNvSpPr/>
            <p:nvPr/>
          </p:nvSpPr>
          <p:spPr>
            <a:xfrm>
              <a:off x="7671972" y="40609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00B05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683031E8-6A93-60B5-4CDB-CC6BAD3FE2EB}"/>
                </a:ext>
              </a:extLst>
            </p:cNvPr>
            <p:cNvSpPr/>
            <p:nvPr/>
          </p:nvSpPr>
          <p:spPr>
            <a:xfrm>
              <a:off x="8362566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91E7261-CD13-9A06-E30B-3DC5AA7B39A4}"/>
                </a:ext>
              </a:extLst>
            </p:cNvPr>
            <p:cNvSpPr/>
            <p:nvPr/>
          </p:nvSpPr>
          <p:spPr>
            <a:xfrm>
              <a:off x="8500140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76F611CE-04F8-014C-439B-F965E7686927}"/>
                </a:ext>
              </a:extLst>
            </p:cNvPr>
            <p:cNvSpPr/>
            <p:nvPr/>
          </p:nvSpPr>
          <p:spPr>
            <a:xfrm>
              <a:off x="8914224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8A359411-3F70-A977-5883-ACDFEEF51E6C}"/>
                </a:ext>
              </a:extLst>
            </p:cNvPr>
            <p:cNvSpPr/>
            <p:nvPr/>
          </p:nvSpPr>
          <p:spPr>
            <a:xfrm>
              <a:off x="9051798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79D9B5D7-C28D-4260-E20E-5A405316626E}"/>
                </a:ext>
              </a:extLst>
            </p:cNvPr>
            <p:cNvSpPr/>
            <p:nvPr/>
          </p:nvSpPr>
          <p:spPr>
            <a:xfrm>
              <a:off x="9190735" y="40609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F5685DD6-0346-C227-4AC6-C53F2552CFE4}"/>
                </a:ext>
              </a:extLst>
            </p:cNvPr>
            <p:cNvSpPr/>
            <p:nvPr/>
          </p:nvSpPr>
          <p:spPr>
            <a:xfrm>
              <a:off x="4912319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12D817C-C35F-8EC2-91E6-37AB4F7B321B}"/>
                </a:ext>
              </a:extLst>
            </p:cNvPr>
            <p:cNvSpPr/>
            <p:nvPr/>
          </p:nvSpPr>
          <p:spPr>
            <a:xfrm>
              <a:off x="5051255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385652C2-38C2-DB4E-1EA7-B445BE1F5732}"/>
                </a:ext>
              </a:extLst>
            </p:cNvPr>
            <p:cNvSpPr/>
            <p:nvPr/>
          </p:nvSpPr>
          <p:spPr>
            <a:xfrm>
              <a:off x="5188829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A51ACA45-B85D-88DB-087A-587C4687E866}"/>
                </a:ext>
              </a:extLst>
            </p:cNvPr>
            <p:cNvSpPr/>
            <p:nvPr/>
          </p:nvSpPr>
          <p:spPr>
            <a:xfrm>
              <a:off x="5326403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0AEA47CE-8E3F-85B5-2082-22D3F14D33D3}"/>
                </a:ext>
              </a:extLst>
            </p:cNvPr>
            <p:cNvSpPr/>
            <p:nvPr/>
          </p:nvSpPr>
          <p:spPr>
            <a:xfrm>
              <a:off x="5463977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2C8B6E8-130A-7A21-AF9B-C5B2FF475140}"/>
                </a:ext>
              </a:extLst>
            </p:cNvPr>
            <p:cNvSpPr/>
            <p:nvPr/>
          </p:nvSpPr>
          <p:spPr>
            <a:xfrm>
              <a:off x="5602913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77C87477-B795-BB8D-E0C5-D07DE9D2199E}"/>
                </a:ext>
              </a:extLst>
            </p:cNvPr>
            <p:cNvSpPr/>
            <p:nvPr/>
          </p:nvSpPr>
          <p:spPr>
            <a:xfrm>
              <a:off x="5740487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1491F6AA-9DAC-6619-7047-C365B0EA6160}"/>
                </a:ext>
              </a:extLst>
            </p:cNvPr>
            <p:cNvSpPr/>
            <p:nvPr/>
          </p:nvSpPr>
          <p:spPr>
            <a:xfrm>
              <a:off x="5878061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111B1157-CEBD-DD29-5170-44B5A928E85F}"/>
                </a:ext>
              </a:extLst>
            </p:cNvPr>
            <p:cNvSpPr/>
            <p:nvPr/>
          </p:nvSpPr>
          <p:spPr>
            <a:xfrm>
              <a:off x="6016997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25512CA0-F4DC-EC80-2184-8156F1F49252}"/>
                </a:ext>
              </a:extLst>
            </p:cNvPr>
            <p:cNvSpPr/>
            <p:nvPr/>
          </p:nvSpPr>
          <p:spPr>
            <a:xfrm>
              <a:off x="6154571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AE7EADF0-0F6E-689D-540C-D70A529C78B8}"/>
                </a:ext>
              </a:extLst>
            </p:cNvPr>
            <p:cNvSpPr/>
            <p:nvPr/>
          </p:nvSpPr>
          <p:spPr>
            <a:xfrm>
              <a:off x="6292145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DBDBDB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8CBAB7D7-9563-0305-CA70-34B5D5BD09ED}"/>
                </a:ext>
              </a:extLst>
            </p:cNvPr>
            <p:cNvSpPr/>
            <p:nvPr/>
          </p:nvSpPr>
          <p:spPr>
            <a:xfrm>
              <a:off x="6431081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C0000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B876111-D320-7F1A-224C-4AB5CAE057FD}"/>
                </a:ext>
              </a:extLst>
            </p:cNvPr>
            <p:cNvSpPr/>
            <p:nvPr/>
          </p:nvSpPr>
          <p:spPr>
            <a:xfrm>
              <a:off x="6568655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71025962-1671-08D8-9F52-F9216EEC2A09}"/>
                </a:ext>
              </a:extLst>
            </p:cNvPr>
            <p:cNvSpPr/>
            <p:nvPr/>
          </p:nvSpPr>
          <p:spPr>
            <a:xfrm>
              <a:off x="6706229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9B6E710-96E5-70EC-61FE-D7C0D2BBDED9}"/>
                </a:ext>
              </a:extLst>
            </p:cNvPr>
            <p:cNvSpPr/>
            <p:nvPr/>
          </p:nvSpPr>
          <p:spPr>
            <a:xfrm>
              <a:off x="8224992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6CB53999-CC7B-3615-9765-E10D1F5B9C8D}"/>
                </a:ext>
              </a:extLst>
            </p:cNvPr>
            <p:cNvSpPr/>
            <p:nvPr/>
          </p:nvSpPr>
          <p:spPr>
            <a:xfrm>
              <a:off x="8362566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27FA7ACA-4E48-C16D-0DBB-974C9058AA52}"/>
                </a:ext>
              </a:extLst>
            </p:cNvPr>
            <p:cNvSpPr/>
            <p:nvPr/>
          </p:nvSpPr>
          <p:spPr>
            <a:xfrm>
              <a:off x="8500140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52E067E7-9673-B1EB-AFAF-55A097369058}"/>
                </a:ext>
              </a:extLst>
            </p:cNvPr>
            <p:cNvSpPr/>
            <p:nvPr/>
          </p:nvSpPr>
          <p:spPr>
            <a:xfrm>
              <a:off x="8776650" y="41971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32DD817B-FB3E-B001-1E3C-7C300FF24AF3}"/>
                </a:ext>
              </a:extLst>
            </p:cNvPr>
            <p:cNvSpPr/>
            <p:nvPr/>
          </p:nvSpPr>
          <p:spPr>
            <a:xfrm>
              <a:off x="8914224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F7B95A16-5011-D7DD-ADFA-86332075A749}"/>
                </a:ext>
              </a:extLst>
            </p:cNvPr>
            <p:cNvSpPr/>
            <p:nvPr/>
          </p:nvSpPr>
          <p:spPr>
            <a:xfrm>
              <a:off x="9051798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CB0834FD-3D75-4DC3-D4E5-124B3F1E6D2A}"/>
                </a:ext>
              </a:extLst>
            </p:cNvPr>
            <p:cNvSpPr/>
            <p:nvPr/>
          </p:nvSpPr>
          <p:spPr>
            <a:xfrm>
              <a:off x="9190735" y="41971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07F842D6-DF44-805E-BA3B-107568129C2E}"/>
                </a:ext>
              </a:extLst>
            </p:cNvPr>
            <p:cNvSpPr/>
            <p:nvPr/>
          </p:nvSpPr>
          <p:spPr>
            <a:xfrm>
              <a:off x="5602913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B9CE92AD-C711-3B27-A151-7CE9444328D9}"/>
                </a:ext>
              </a:extLst>
            </p:cNvPr>
            <p:cNvSpPr/>
            <p:nvPr/>
          </p:nvSpPr>
          <p:spPr>
            <a:xfrm>
              <a:off x="5740487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9504B4CF-A3B1-196D-9CBA-6766D415A430}"/>
                </a:ext>
              </a:extLst>
            </p:cNvPr>
            <p:cNvSpPr/>
            <p:nvPr/>
          </p:nvSpPr>
          <p:spPr>
            <a:xfrm>
              <a:off x="5878061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700C751C-C4E2-07A0-4C9B-3127C9239D7C}"/>
                </a:ext>
              </a:extLst>
            </p:cNvPr>
            <p:cNvSpPr/>
            <p:nvPr/>
          </p:nvSpPr>
          <p:spPr>
            <a:xfrm>
              <a:off x="6016997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CF8AB5F1-C117-53EB-4E26-424917C4EFFB}"/>
                </a:ext>
              </a:extLst>
            </p:cNvPr>
            <p:cNvSpPr/>
            <p:nvPr/>
          </p:nvSpPr>
          <p:spPr>
            <a:xfrm>
              <a:off x="6154571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237AFBE9-CD5D-3D2C-3E36-27D352FDB95E}"/>
                </a:ext>
              </a:extLst>
            </p:cNvPr>
            <p:cNvSpPr/>
            <p:nvPr/>
          </p:nvSpPr>
          <p:spPr>
            <a:xfrm>
              <a:off x="6292145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42DECC09-0E48-231E-3E9A-46AC8E53040B}"/>
                </a:ext>
              </a:extLst>
            </p:cNvPr>
            <p:cNvSpPr/>
            <p:nvPr/>
          </p:nvSpPr>
          <p:spPr>
            <a:xfrm>
              <a:off x="6431081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B937AB6B-1C04-7E46-3194-4EB5697B8420}"/>
                </a:ext>
              </a:extLst>
            </p:cNvPr>
            <p:cNvSpPr/>
            <p:nvPr/>
          </p:nvSpPr>
          <p:spPr>
            <a:xfrm>
              <a:off x="6568655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10D4ACB-B3A0-CC24-53F1-673530D1EB73}"/>
                </a:ext>
              </a:extLst>
            </p:cNvPr>
            <p:cNvSpPr/>
            <p:nvPr/>
          </p:nvSpPr>
          <p:spPr>
            <a:xfrm>
              <a:off x="8362566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B2090C34-1AC7-03C5-33FE-B223047D29B6}"/>
                </a:ext>
              </a:extLst>
            </p:cNvPr>
            <p:cNvSpPr/>
            <p:nvPr/>
          </p:nvSpPr>
          <p:spPr>
            <a:xfrm>
              <a:off x="8500140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54059963-DA77-F647-AE0B-D74D41BE74E9}"/>
                </a:ext>
              </a:extLst>
            </p:cNvPr>
            <p:cNvSpPr/>
            <p:nvPr/>
          </p:nvSpPr>
          <p:spPr>
            <a:xfrm>
              <a:off x="8637714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68271186-30A1-B021-D607-2013A8C29DC2}"/>
                </a:ext>
              </a:extLst>
            </p:cNvPr>
            <p:cNvSpPr/>
            <p:nvPr/>
          </p:nvSpPr>
          <p:spPr>
            <a:xfrm>
              <a:off x="8776650" y="433334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1BF576A7-919B-DDA1-E7AB-B9198DFDBA18}"/>
                </a:ext>
              </a:extLst>
            </p:cNvPr>
            <p:cNvSpPr/>
            <p:nvPr/>
          </p:nvSpPr>
          <p:spPr>
            <a:xfrm>
              <a:off x="8914224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8513FB25-B892-F975-1AAA-DC83605EB4AB}"/>
                </a:ext>
              </a:extLst>
            </p:cNvPr>
            <p:cNvSpPr/>
            <p:nvPr/>
          </p:nvSpPr>
          <p:spPr>
            <a:xfrm>
              <a:off x="9051798" y="433334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8E6D7A49-49D1-ACDB-791C-D24296826EB6}"/>
                </a:ext>
              </a:extLst>
            </p:cNvPr>
            <p:cNvSpPr/>
            <p:nvPr/>
          </p:nvSpPr>
          <p:spPr>
            <a:xfrm>
              <a:off x="5602913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6440ABB6-94E1-DF0F-7B76-211C2F71B33B}"/>
                </a:ext>
              </a:extLst>
            </p:cNvPr>
            <p:cNvSpPr/>
            <p:nvPr/>
          </p:nvSpPr>
          <p:spPr>
            <a:xfrm>
              <a:off x="5740487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C4A0009A-3364-668D-9348-2F387718D212}"/>
                </a:ext>
              </a:extLst>
            </p:cNvPr>
            <p:cNvSpPr/>
            <p:nvPr/>
          </p:nvSpPr>
          <p:spPr>
            <a:xfrm>
              <a:off x="5878061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EB6BA5D4-0D56-CADA-E1FA-C568B1DE00D2}"/>
                </a:ext>
              </a:extLst>
            </p:cNvPr>
            <p:cNvSpPr/>
            <p:nvPr/>
          </p:nvSpPr>
          <p:spPr>
            <a:xfrm>
              <a:off x="6016997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791F0698-126E-2C97-CF50-AAAD4D351296}"/>
                </a:ext>
              </a:extLst>
            </p:cNvPr>
            <p:cNvSpPr/>
            <p:nvPr/>
          </p:nvSpPr>
          <p:spPr>
            <a:xfrm>
              <a:off x="6154571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FFC8FE24-35EA-C6BD-D84A-D61837682BEF}"/>
                </a:ext>
              </a:extLst>
            </p:cNvPr>
            <p:cNvSpPr/>
            <p:nvPr/>
          </p:nvSpPr>
          <p:spPr>
            <a:xfrm>
              <a:off x="6292145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2F9E1DA3-F18E-DF21-1835-6D089671AC38}"/>
                </a:ext>
              </a:extLst>
            </p:cNvPr>
            <p:cNvSpPr/>
            <p:nvPr/>
          </p:nvSpPr>
          <p:spPr>
            <a:xfrm>
              <a:off x="6431081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9FCC699F-DA2D-A5CD-8F94-FC952444C0B3}"/>
                </a:ext>
              </a:extLst>
            </p:cNvPr>
            <p:cNvSpPr/>
            <p:nvPr/>
          </p:nvSpPr>
          <p:spPr>
            <a:xfrm>
              <a:off x="6568655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89558198-CBF2-9BB8-37A3-7EE5030D6898}"/>
                </a:ext>
              </a:extLst>
            </p:cNvPr>
            <p:cNvSpPr/>
            <p:nvPr/>
          </p:nvSpPr>
          <p:spPr>
            <a:xfrm>
              <a:off x="8362566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3EEE4F25-B819-0B4B-A00B-E488D1C693EA}"/>
                </a:ext>
              </a:extLst>
            </p:cNvPr>
            <p:cNvSpPr/>
            <p:nvPr/>
          </p:nvSpPr>
          <p:spPr>
            <a:xfrm>
              <a:off x="8500140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61EFDA5E-3B05-AE54-DF37-79EBFCABE26B}"/>
                </a:ext>
              </a:extLst>
            </p:cNvPr>
            <p:cNvSpPr/>
            <p:nvPr/>
          </p:nvSpPr>
          <p:spPr>
            <a:xfrm>
              <a:off x="8637714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0038131C-0DB0-03DD-873A-F7F2B79252AA}"/>
                </a:ext>
              </a:extLst>
            </p:cNvPr>
            <p:cNvSpPr/>
            <p:nvPr/>
          </p:nvSpPr>
          <p:spPr>
            <a:xfrm>
              <a:off x="8776650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1EFB86AC-B9CE-DB0A-8306-892456F422CE}"/>
                </a:ext>
              </a:extLst>
            </p:cNvPr>
            <p:cNvSpPr/>
            <p:nvPr/>
          </p:nvSpPr>
          <p:spPr>
            <a:xfrm>
              <a:off x="8914224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B585B5A3-B8D6-C0EC-3B55-1CC41893FC48}"/>
                </a:ext>
              </a:extLst>
            </p:cNvPr>
            <p:cNvSpPr/>
            <p:nvPr/>
          </p:nvSpPr>
          <p:spPr>
            <a:xfrm>
              <a:off x="9051798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EA3CE09F-CA31-2072-6D7B-A46CD9A32360}"/>
                </a:ext>
              </a:extLst>
            </p:cNvPr>
            <p:cNvSpPr/>
            <p:nvPr/>
          </p:nvSpPr>
          <p:spPr>
            <a:xfrm>
              <a:off x="9328308" y="446955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1F6ACE2B-4BE1-5230-CD0E-C0807E4EBFAC}"/>
                </a:ext>
              </a:extLst>
            </p:cNvPr>
            <p:cNvSpPr/>
            <p:nvPr/>
          </p:nvSpPr>
          <p:spPr>
            <a:xfrm>
              <a:off x="9465882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88F5015D-BFCF-8A0F-558F-E108ABFA222E}"/>
                </a:ext>
              </a:extLst>
            </p:cNvPr>
            <p:cNvSpPr/>
            <p:nvPr/>
          </p:nvSpPr>
          <p:spPr>
            <a:xfrm>
              <a:off x="9604819" y="446955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EF5DFB96-723D-95BA-54C8-A8830EE216CD}"/>
                </a:ext>
              </a:extLst>
            </p:cNvPr>
            <p:cNvSpPr/>
            <p:nvPr/>
          </p:nvSpPr>
          <p:spPr>
            <a:xfrm>
              <a:off x="5602913" y="46071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933D0683-4BCB-5C0D-9B24-309CA1373D0D}"/>
                </a:ext>
              </a:extLst>
            </p:cNvPr>
            <p:cNvSpPr/>
            <p:nvPr/>
          </p:nvSpPr>
          <p:spPr>
            <a:xfrm>
              <a:off x="5740487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BACE7680-01EA-DE7A-36E5-2B1E37B29D9E}"/>
                </a:ext>
              </a:extLst>
            </p:cNvPr>
            <p:cNvSpPr/>
            <p:nvPr/>
          </p:nvSpPr>
          <p:spPr>
            <a:xfrm>
              <a:off x="5878061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9AB30DF9-495C-3477-7422-02B8F37FD882}"/>
                </a:ext>
              </a:extLst>
            </p:cNvPr>
            <p:cNvSpPr/>
            <p:nvPr/>
          </p:nvSpPr>
          <p:spPr>
            <a:xfrm>
              <a:off x="6016997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6061832-B299-1DAE-791C-FA61630A15BE}"/>
                </a:ext>
              </a:extLst>
            </p:cNvPr>
            <p:cNvSpPr/>
            <p:nvPr/>
          </p:nvSpPr>
          <p:spPr>
            <a:xfrm>
              <a:off x="6154571" y="46071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B47260C2-ACD1-8E6C-E7D1-23D4BF85BC39}"/>
                </a:ext>
              </a:extLst>
            </p:cNvPr>
            <p:cNvSpPr/>
            <p:nvPr/>
          </p:nvSpPr>
          <p:spPr>
            <a:xfrm>
              <a:off x="6292145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966B5D15-6FED-7C89-D542-C7B191390078}"/>
                </a:ext>
              </a:extLst>
            </p:cNvPr>
            <p:cNvSpPr/>
            <p:nvPr/>
          </p:nvSpPr>
          <p:spPr>
            <a:xfrm>
              <a:off x="6431081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79CCE0C-CD02-5F9C-033F-E1311D105B8B}"/>
                </a:ext>
              </a:extLst>
            </p:cNvPr>
            <p:cNvSpPr/>
            <p:nvPr/>
          </p:nvSpPr>
          <p:spPr>
            <a:xfrm>
              <a:off x="8500140" y="46071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3645F9E4-77E7-E7D9-558E-0E6D17F0C89B}"/>
                </a:ext>
              </a:extLst>
            </p:cNvPr>
            <p:cNvSpPr/>
            <p:nvPr/>
          </p:nvSpPr>
          <p:spPr>
            <a:xfrm>
              <a:off x="9328308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9F3CC59B-1E95-8694-27D6-3A709F09FC5D}"/>
                </a:ext>
              </a:extLst>
            </p:cNvPr>
            <p:cNvSpPr/>
            <p:nvPr/>
          </p:nvSpPr>
          <p:spPr>
            <a:xfrm>
              <a:off x="9465882" y="46071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36AF3EE1-F35B-CFAF-DDF1-09156A0AF502}"/>
                </a:ext>
              </a:extLst>
            </p:cNvPr>
            <p:cNvSpPr/>
            <p:nvPr/>
          </p:nvSpPr>
          <p:spPr>
            <a:xfrm>
              <a:off x="9604819" y="46071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6F433AE7-000D-8CCD-3595-32B49368E995}"/>
                </a:ext>
              </a:extLst>
            </p:cNvPr>
            <p:cNvSpPr/>
            <p:nvPr/>
          </p:nvSpPr>
          <p:spPr>
            <a:xfrm>
              <a:off x="9742393" y="46071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31977E2C-4811-5DD4-B425-3BFD2A2DEE81}"/>
                </a:ext>
              </a:extLst>
            </p:cNvPr>
            <p:cNvSpPr/>
            <p:nvPr/>
          </p:nvSpPr>
          <p:spPr>
            <a:xfrm>
              <a:off x="9879966" y="46071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DF0F3625-C468-925E-DB87-FD0F02500A7A}"/>
                </a:ext>
              </a:extLst>
            </p:cNvPr>
            <p:cNvSpPr/>
            <p:nvPr/>
          </p:nvSpPr>
          <p:spPr>
            <a:xfrm>
              <a:off x="5602913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E8B811D-0A1A-3372-AFFD-6B621DE23611}"/>
                </a:ext>
              </a:extLst>
            </p:cNvPr>
            <p:cNvSpPr/>
            <p:nvPr/>
          </p:nvSpPr>
          <p:spPr>
            <a:xfrm>
              <a:off x="5740487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9B604824-32C7-7008-AED7-2724C22EFC01}"/>
                </a:ext>
              </a:extLst>
            </p:cNvPr>
            <p:cNvSpPr/>
            <p:nvPr/>
          </p:nvSpPr>
          <p:spPr>
            <a:xfrm>
              <a:off x="5878061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2FA419AA-D875-9AAA-CA3C-B14620791388}"/>
                </a:ext>
              </a:extLst>
            </p:cNvPr>
            <p:cNvSpPr/>
            <p:nvPr/>
          </p:nvSpPr>
          <p:spPr>
            <a:xfrm>
              <a:off x="6016997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A17AE1A6-9A31-CD4D-6C7B-23ABF8AC5920}"/>
                </a:ext>
              </a:extLst>
            </p:cNvPr>
            <p:cNvSpPr/>
            <p:nvPr/>
          </p:nvSpPr>
          <p:spPr>
            <a:xfrm>
              <a:off x="6154571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883EF5FD-A47D-6EF0-E4F4-CF2F4D3613B7}"/>
                </a:ext>
              </a:extLst>
            </p:cNvPr>
            <p:cNvSpPr/>
            <p:nvPr/>
          </p:nvSpPr>
          <p:spPr>
            <a:xfrm>
              <a:off x="6292145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39B4F23A-DACD-B17F-D5E1-191669EA72DB}"/>
                </a:ext>
              </a:extLst>
            </p:cNvPr>
            <p:cNvSpPr/>
            <p:nvPr/>
          </p:nvSpPr>
          <p:spPr>
            <a:xfrm>
              <a:off x="6431081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DBCE6F3D-3782-ACBA-CF80-858642EB54FC}"/>
                </a:ext>
              </a:extLst>
            </p:cNvPr>
            <p:cNvSpPr/>
            <p:nvPr/>
          </p:nvSpPr>
          <p:spPr>
            <a:xfrm>
              <a:off x="8637714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BCE66227-B7A3-6E07-67FC-F12F4C5883BD}"/>
                </a:ext>
              </a:extLst>
            </p:cNvPr>
            <p:cNvSpPr/>
            <p:nvPr/>
          </p:nvSpPr>
          <p:spPr>
            <a:xfrm>
              <a:off x="8776650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F9DE8C76-132B-85A3-7C03-C3D4D458DDC2}"/>
                </a:ext>
              </a:extLst>
            </p:cNvPr>
            <p:cNvSpPr/>
            <p:nvPr/>
          </p:nvSpPr>
          <p:spPr>
            <a:xfrm>
              <a:off x="8914224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E17A8EA1-6437-A3CD-4969-AF6F8173D0AC}"/>
                </a:ext>
              </a:extLst>
            </p:cNvPr>
            <p:cNvSpPr/>
            <p:nvPr/>
          </p:nvSpPr>
          <p:spPr>
            <a:xfrm>
              <a:off x="9051798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B6DF4022-3587-012B-FAA1-82EE41C95607}"/>
                </a:ext>
              </a:extLst>
            </p:cNvPr>
            <p:cNvSpPr/>
            <p:nvPr/>
          </p:nvSpPr>
          <p:spPr>
            <a:xfrm>
              <a:off x="9190735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765BAAB6-1F4B-6362-7CDA-A59665FF8018}"/>
                </a:ext>
              </a:extLst>
            </p:cNvPr>
            <p:cNvSpPr/>
            <p:nvPr/>
          </p:nvSpPr>
          <p:spPr>
            <a:xfrm>
              <a:off x="9604819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5FAC9FD2-A258-7B09-8154-8289E6E6713A}"/>
                </a:ext>
              </a:extLst>
            </p:cNvPr>
            <p:cNvSpPr/>
            <p:nvPr/>
          </p:nvSpPr>
          <p:spPr>
            <a:xfrm>
              <a:off x="9742393" y="4743339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F99C32BE-96E6-91D3-4965-08B13DDE40E9}"/>
                </a:ext>
              </a:extLst>
            </p:cNvPr>
            <p:cNvSpPr/>
            <p:nvPr/>
          </p:nvSpPr>
          <p:spPr>
            <a:xfrm>
              <a:off x="9879966" y="4743339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4BA112A5-66CB-95E7-37F0-52BFB774A4CC}"/>
                </a:ext>
              </a:extLst>
            </p:cNvPr>
            <p:cNvSpPr/>
            <p:nvPr/>
          </p:nvSpPr>
          <p:spPr>
            <a:xfrm>
              <a:off x="5602913" y="487955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38862BC4-6DC5-9592-8D1D-BEE883EEB770}"/>
                </a:ext>
              </a:extLst>
            </p:cNvPr>
            <p:cNvSpPr/>
            <p:nvPr/>
          </p:nvSpPr>
          <p:spPr>
            <a:xfrm>
              <a:off x="5740487" y="487955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FDDCD08D-4B88-6468-53EA-B89B89BD89F7}"/>
                </a:ext>
              </a:extLst>
            </p:cNvPr>
            <p:cNvSpPr/>
            <p:nvPr/>
          </p:nvSpPr>
          <p:spPr>
            <a:xfrm>
              <a:off x="5878061" y="487955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F3389F1F-4C63-6267-414D-883EA388828B}"/>
                </a:ext>
              </a:extLst>
            </p:cNvPr>
            <p:cNvSpPr/>
            <p:nvPr/>
          </p:nvSpPr>
          <p:spPr>
            <a:xfrm>
              <a:off x="6016997" y="487955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22C2FF6B-7BE7-07FF-9CA7-C2E93F2DCCB6}"/>
                </a:ext>
              </a:extLst>
            </p:cNvPr>
            <p:cNvSpPr/>
            <p:nvPr/>
          </p:nvSpPr>
          <p:spPr>
            <a:xfrm>
              <a:off x="6154571" y="487955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9F8ACAF0-B30B-203A-4F3E-63E84C48377B}"/>
                </a:ext>
              </a:extLst>
            </p:cNvPr>
            <p:cNvSpPr/>
            <p:nvPr/>
          </p:nvSpPr>
          <p:spPr>
            <a:xfrm>
              <a:off x="6292145" y="487955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04014B3D-3D14-5F52-C1A7-C663BFA908E8}"/>
                </a:ext>
              </a:extLst>
            </p:cNvPr>
            <p:cNvSpPr/>
            <p:nvPr/>
          </p:nvSpPr>
          <p:spPr>
            <a:xfrm>
              <a:off x="6431081" y="487955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9B098239-EF84-4E41-E9E7-FFDECAE8C59A}"/>
                </a:ext>
              </a:extLst>
            </p:cNvPr>
            <p:cNvSpPr/>
            <p:nvPr/>
          </p:nvSpPr>
          <p:spPr>
            <a:xfrm>
              <a:off x="6706229" y="487955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45CD25A8-5E95-C6D3-08C6-55AE6AE48C3D}"/>
                </a:ext>
              </a:extLst>
            </p:cNvPr>
            <p:cNvSpPr/>
            <p:nvPr/>
          </p:nvSpPr>
          <p:spPr>
            <a:xfrm>
              <a:off x="6845165" y="487955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940B75CA-A8D4-E80D-9AAB-DDC634CF3DCB}"/>
                </a:ext>
              </a:extLst>
            </p:cNvPr>
            <p:cNvSpPr/>
            <p:nvPr/>
          </p:nvSpPr>
          <p:spPr>
            <a:xfrm>
              <a:off x="9328308" y="487955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EC07118F-63AD-F40E-204D-352E35FE8458}"/>
                </a:ext>
              </a:extLst>
            </p:cNvPr>
            <p:cNvSpPr/>
            <p:nvPr/>
          </p:nvSpPr>
          <p:spPr>
            <a:xfrm>
              <a:off x="9465882" y="487955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8B002D75-3F72-6CC2-16FE-BF63CD605CC8}"/>
                </a:ext>
              </a:extLst>
            </p:cNvPr>
            <p:cNvSpPr/>
            <p:nvPr/>
          </p:nvSpPr>
          <p:spPr>
            <a:xfrm>
              <a:off x="5602913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08C80642-DD9F-A832-0C7A-9C4E4B028343}"/>
                </a:ext>
              </a:extLst>
            </p:cNvPr>
            <p:cNvSpPr/>
            <p:nvPr/>
          </p:nvSpPr>
          <p:spPr>
            <a:xfrm>
              <a:off x="5740487" y="50157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3DA198DA-98B5-46FA-E115-43A712E379D2}"/>
                </a:ext>
              </a:extLst>
            </p:cNvPr>
            <p:cNvSpPr/>
            <p:nvPr/>
          </p:nvSpPr>
          <p:spPr>
            <a:xfrm>
              <a:off x="5878061" y="50157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28BE8779-29A3-A6A1-6E42-A6C8D3A46714}"/>
                </a:ext>
              </a:extLst>
            </p:cNvPr>
            <p:cNvSpPr/>
            <p:nvPr/>
          </p:nvSpPr>
          <p:spPr>
            <a:xfrm>
              <a:off x="6016997" y="50157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04177809-007F-2675-52FF-E10BEFC36558}"/>
                </a:ext>
              </a:extLst>
            </p:cNvPr>
            <p:cNvSpPr/>
            <p:nvPr/>
          </p:nvSpPr>
          <p:spPr>
            <a:xfrm>
              <a:off x="6154571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226E42CC-71F7-BB13-B10E-7AD30852F3A4}"/>
                </a:ext>
              </a:extLst>
            </p:cNvPr>
            <p:cNvSpPr/>
            <p:nvPr/>
          </p:nvSpPr>
          <p:spPr>
            <a:xfrm>
              <a:off x="6292145" y="50157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11252B76-965A-2F89-7300-D3EC7F68E49B}"/>
                </a:ext>
              </a:extLst>
            </p:cNvPr>
            <p:cNvSpPr/>
            <p:nvPr/>
          </p:nvSpPr>
          <p:spPr>
            <a:xfrm>
              <a:off x="6431081" y="50157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60B1A85D-9A86-CF2E-D844-2F4442E07878}"/>
                </a:ext>
              </a:extLst>
            </p:cNvPr>
            <p:cNvSpPr/>
            <p:nvPr/>
          </p:nvSpPr>
          <p:spPr>
            <a:xfrm>
              <a:off x="6706229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23DBD445-4E50-343F-74D8-986167756DAC}"/>
                </a:ext>
              </a:extLst>
            </p:cNvPr>
            <p:cNvSpPr/>
            <p:nvPr/>
          </p:nvSpPr>
          <p:spPr>
            <a:xfrm>
              <a:off x="6845165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72736E28-C90F-7939-E65B-C7DAAF7DF9C8}"/>
                </a:ext>
              </a:extLst>
            </p:cNvPr>
            <p:cNvSpPr/>
            <p:nvPr/>
          </p:nvSpPr>
          <p:spPr>
            <a:xfrm>
              <a:off x="9190735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883F6F3E-CD44-88B0-519B-FFF61B8342B6}"/>
                </a:ext>
              </a:extLst>
            </p:cNvPr>
            <p:cNvSpPr/>
            <p:nvPr/>
          </p:nvSpPr>
          <p:spPr>
            <a:xfrm>
              <a:off x="9328308" y="50157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223EFDA5-A5CD-8EDC-163C-A72BE8AA0247}"/>
                </a:ext>
              </a:extLst>
            </p:cNvPr>
            <p:cNvSpPr/>
            <p:nvPr/>
          </p:nvSpPr>
          <p:spPr>
            <a:xfrm>
              <a:off x="9465882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1112F068-A262-E779-FF12-F2600A4A7E21}"/>
                </a:ext>
              </a:extLst>
            </p:cNvPr>
            <p:cNvSpPr/>
            <p:nvPr/>
          </p:nvSpPr>
          <p:spPr>
            <a:xfrm>
              <a:off x="9742393" y="50157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53A54292-A4D9-F916-3C09-011D8870968A}"/>
                </a:ext>
              </a:extLst>
            </p:cNvPr>
            <p:cNvSpPr/>
            <p:nvPr/>
          </p:nvSpPr>
          <p:spPr>
            <a:xfrm>
              <a:off x="5602913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F0C37E42-07A0-5E42-60C1-D69005785702}"/>
                </a:ext>
              </a:extLst>
            </p:cNvPr>
            <p:cNvSpPr/>
            <p:nvPr/>
          </p:nvSpPr>
          <p:spPr>
            <a:xfrm>
              <a:off x="5740487" y="515197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24A6BA5C-D786-EBAA-312B-C2B73551C0C2}"/>
                </a:ext>
              </a:extLst>
            </p:cNvPr>
            <p:cNvSpPr/>
            <p:nvPr/>
          </p:nvSpPr>
          <p:spPr>
            <a:xfrm>
              <a:off x="5878061" y="515197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CE46F305-43F4-9DD5-3FE5-C325BE7DE034}"/>
                </a:ext>
              </a:extLst>
            </p:cNvPr>
            <p:cNvSpPr/>
            <p:nvPr/>
          </p:nvSpPr>
          <p:spPr>
            <a:xfrm>
              <a:off x="6016997" y="515197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2894DFA5-F498-A888-3FFA-4E1CCC560F95}"/>
                </a:ext>
              </a:extLst>
            </p:cNvPr>
            <p:cNvSpPr/>
            <p:nvPr/>
          </p:nvSpPr>
          <p:spPr>
            <a:xfrm>
              <a:off x="6154571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E908BF52-5B2B-6772-624C-762EAE0738A5}"/>
                </a:ext>
              </a:extLst>
            </p:cNvPr>
            <p:cNvSpPr/>
            <p:nvPr/>
          </p:nvSpPr>
          <p:spPr>
            <a:xfrm>
              <a:off x="6292145" y="515197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34234709-C303-6CFA-F5E5-7E6CB6C7870F}"/>
                </a:ext>
              </a:extLst>
            </p:cNvPr>
            <p:cNvSpPr/>
            <p:nvPr/>
          </p:nvSpPr>
          <p:spPr>
            <a:xfrm>
              <a:off x="6431081" y="515197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FAE4BDEA-15F4-7C6B-0075-53A502E12FD6}"/>
                </a:ext>
              </a:extLst>
            </p:cNvPr>
            <p:cNvSpPr/>
            <p:nvPr/>
          </p:nvSpPr>
          <p:spPr>
            <a:xfrm>
              <a:off x="6706229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18D9A94F-6FA1-F55F-256F-2375AB3A3155}"/>
                </a:ext>
              </a:extLst>
            </p:cNvPr>
            <p:cNvSpPr/>
            <p:nvPr/>
          </p:nvSpPr>
          <p:spPr>
            <a:xfrm>
              <a:off x="6845165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61B0538-EF1B-6D22-0E60-1893F97E30D1}"/>
                </a:ext>
              </a:extLst>
            </p:cNvPr>
            <p:cNvSpPr/>
            <p:nvPr/>
          </p:nvSpPr>
          <p:spPr>
            <a:xfrm>
              <a:off x="9051798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785C2161-4409-8877-A0E9-4EBBD3B4AD68}"/>
                </a:ext>
              </a:extLst>
            </p:cNvPr>
            <p:cNvSpPr/>
            <p:nvPr/>
          </p:nvSpPr>
          <p:spPr>
            <a:xfrm>
              <a:off x="9190735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4DB82D43-0E13-3644-0262-B2F5A54C6AFF}"/>
                </a:ext>
              </a:extLst>
            </p:cNvPr>
            <p:cNvSpPr/>
            <p:nvPr/>
          </p:nvSpPr>
          <p:spPr>
            <a:xfrm>
              <a:off x="9328308" y="515197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E350B5C2-35A2-BCD5-F145-6F1ACE3B2F27}"/>
                </a:ext>
              </a:extLst>
            </p:cNvPr>
            <p:cNvSpPr/>
            <p:nvPr/>
          </p:nvSpPr>
          <p:spPr>
            <a:xfrm>
              <a:off x="9465882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FE05F17A-D76B-04FE-BE45-A0021A9578DA}"/>
                </a:ext>
              </a:extLst>
            </p:cNvPr>
            <p:cNvSpPr/>
            <p:nvPr/>
          </p:nvSpPr>
          <p:spPr>
            <a:xfrm>
              <a:off x="9604819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965FED34-0D8B-1DE6-085F-A49BBD9C6F0B}"/>
                </a:ext>
              </a:extLst>
            </p:cNvPr>
            <p:cNvSpPr/>
            <p:nvPr/>
          </p:nvSpPr>
          <p:spPr>
            <a:xfrm>
              <a:off x="9742393" y="515197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54CBE0E3-65A6-892D-1B84-CDEDDEBD71F5}"/>
                </a:ext>
              </a:extLst>
            </p:cNvPr>
            <p:cNvSpPr/>
            <p:nvPr/>
          </p:nvSpPr>
          <p:spPr>
            <a:xfrm>
              <a:off x="5602913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85CBC435-CD14-7CD4-D3BE-5FB89972A157}"/>
                </a:ext>
              </a:extLst>
            </p:cNvPr>
            <p:cNvSpPr/>
            <p:nvPr/>
          </p:nvSpPr>
          <p:spPr>
            <a:xfrm>
              <a:off x="5740487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8B7E3EC-FCB2-0CEB-5363-47643D650EEA}"/>
                </a:ext>
              </a:extLst>
            </p:cNvPr>
            <p:cNvSpPr/>
            <p:nvPr/>
          </p:nvSpPr>
          <p:spPr>
            <a:xfrm>
              <a:off x="5878061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352B1DA8-B179-48A3-F674-FDB43F0FE81F}"/>
                </a:ext>
              </a:extLst>
            </p:cNvPr>
            <p:cNvSpPr/>
            <p:nvPr/>
          </p:nvSpPr>
          <p:spPr>
            <a:xfrm>
              <a:off x="6016997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B7B0FFF7-AD6E-D7AD-E4C6-A31100AD5BA5}"/>
                </a:ext>
              </a:extLst>
            </p:cNvPr>
            <p:cNvSpPr/>
            <p:nvPr/>
          </p:nvSpPr>
          <p:spPr>
            <a:xfrm>
              <a:off x="6154571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D6902DC7-4A51-FEDC-1BF2-87F3B5D53020}"/>
                </a:ext>
              </a:extLst>
            </p:cNvPr>
            <p:cNvSpPr/>
            <p:nvPr/>
          </p:nvSpPr>
          <p:spPr>
            <a:xfrm>
              <a:off x="6292145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4A6908BD-2028-26DC-6F2E-BBF551BA058D}"/>
                </a:ext>
              </a:extLst>
            </p:cNvPr>
            <p:cNvSpPr/>
            <p:nvPr/>
          </p:nvSpPr>
          <p:spPr>
            <a:xfrm>
              <a:off x="6706229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41513E4D-DF72-72C0-A673-66F951D2111F}"/>
                </a:ext>
              </a:extLst>
            </p:cNvPr>
            <p:cNvSpPr/>
            <p:nvPr/>
          </p:nvSpPr>
          <p:spPr>
            <a:xfrm>
              <a:off x="8776650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CDAA8207-78E6-93B3-7BA2-2689ED3E3946}"/>
                </a:ext>
              </a:extLst>
            </p:cNvPr>
            <p:cNvSpPr/>
            <p:nvPr/>
          </p:nvSpPr>
          <p:spPr>
            <a:xfrm>
              <a:off x="8914224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7AF578ED-263A-2F61-55EF-F26B0682FDE5}"/>
                </a:ext>
              </a:extLst>
            </p:cNvPr>
            <p:cNvSpPr/>
            <p:nvPr/>
          </p:nvSpPr>
          <p:spPr>
            <a:xfrm>
              <a:off x="9051798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2762B12A-E867-6515-A5E3-5670BC0D4A8D}"/>
                </a:ext>
              </a:extLst>
            </p:cNvPr>
            <p:cNvSpPr/>
            <p:nvPr/>
          </p:nvSpPr>
          <p:spPr>
            <a:xfrm>
              <a:off x="9190735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1292C697-CC88-9429-4412-F59B43E0D2CD}"/>
                </a:ext>
              </a:extLst>
            </p:cNvPr>
            <p:cNvSpPr/>
            <p:nvPr/>
          </p:nvSpPr>
          <p:spPr>
            <a:xfrm>
              <a:off x="9328308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93CC5E3F-AEB4-06FF-DEC3-087DCCE42474}"/>
                </a:ext>
              </a:extLst>
            </p:cNvPr>
            <p:cNvSpPr/>
            <p:nvPr/>
          </p:nvSpPr>
          <p:spPr>
            <a:xfrm>
              <a:off x="9465882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50F3FD94-FEF2-9404-C9FA-CBAD8FF30BCC}"/>
                </a:ext>
              </a:extLst>
            </p:cNvPr>
            <p:cNvSpPr/>
            <p:nvPr/>
          </p:nvSpPr>
          <p:spPr>
            <a:xfrm>
              <a:off x="9604819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78273D48-3CA9-0CBE-B094-705B5E92E178}"/>
                </a:ext>
              </a:extLst>
            </p:cNvPr>
            <p:cNvSpPr/>
            <p:nvPr/>
          </p:nvSpPr>
          <p:spPr>
            <a:xfrm>
              <a:off x="9742393" y="52881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33687880-CB09-E0B3-A587-0B72DD930080}"/>
                </a:ext>
              </a:extLst>
            </p:cNvPr>
            <p:cNvSpPr/>
            <p:nvPr/>
          </p:nvSpPr>
          <p:spPr>
            <a:xfrm>
              <a:off x="9879966" y="52881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DC9C5EAD-4BB6-6542-F893-43A7536370D8}"/>
                </a:ext>
              </a:extLst>
            </p:cNvPr>
            <p:cNvSpPr/>
            <p:nvPr/>
          </p:nvSpPr>
          <p:spPr>
            <a:xfrm>
              <a:off x="5740487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4628BBEE-AE2F-F6D2-624C-2269586D1D61}"/>
                </a:ext>
              </a:extLst>
            </p:cNvPr>
            <p:cNvSpPr/>
            <p:nvPr/>
          </p:nvSpPr>
          <p:spPr>
            <a:xfrm>
              <a:off x="5878061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03270FB9-E15A-68C4-E19F-0D10A6DAEB10}"/>
                </a:ext>
              </a:extLst>
            </p:cNvPr>
            <p:cNvSpPr/>
            <p:nvPr/>
          </p:nvSpPr>
          <p:spPr>
            <a:xfrm>
              <a:off x="6016997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E0F18B2B-4ED6-F973-F2B2-9145871C304C}"/>
                </a:ext>
              </a:extLst>
            </p:cNvPr>
            <p:cNvSpPr/>
            <p:nvPr/>
          </p:nvSpPr>
          <p:spPr>
            <a:xfrm>
              <a:off x="6154571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EB695FA0-7DCC-FA4F-E196-FA1EE9DB2011}"/>
                </a:ext>
              </a:extLst>
            </p:cNvPr>
            <p:cNvSpPr/>
            <p:nvPr/>
          </p:nvSpPr>
          <p:spPr>
            <a:xfrm>
              <a:off x="6292145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31DDEE02-7058-E9CC-2105-5F9A326884B8}"/>
                </a:ext>
              </a:extLst>
            </p:cNvPr>
            <p:cNvSpPr/>
            <p:nvPr/>
          </p:nvSpPr>
          <p:spPr>
            <a:xfrm>
              <a:off x="6706229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D0CD3109-58FA-4BDA-295D-71FA874AA65D}"/>
                </a:ext>
              </a:extLst>
            </p:cNvPr>
            <p:cNvSpPr/>
            <p:nvPr/>
          </p:nvSpPr>
          <p:spPr>
            <a:xfrm>
              <a:off x="8776650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94D81C8A-0DEE-CA08-5259-6EE267D2754E}"/>
                </a:ext>
              </a:extLst>
            </p:cNvPr>
            <p:cNvSpPr/>
            <p:nvPr/>
          </p:nvSpPr>
          <p:spPr>
            <a:xfrm>
              <a:off x="8914224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A78F8FD7-4976-6E9D-A56A-A3E7DF640120}"/>
                </a:ext>
              </a:extLst>
            </p:cNvPr>
            <p:cNvSpPr/>
            <p:nvPr/>
          </p:nvSpPr>
          <p:spPr>
            <a:xfrm>
              <a:off x="9051798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2B26DD9E-4047-7560-C412-3D93830687A7}"/>
                </a:ext>
              </a:extLst>
            </p:cNvPr>
            <p:cNvSpPr/>
            <p:nvPr/>
          </p:nvSpPr>
          <p:spPr>
            <a:xfrm>
              <a:off x="9190735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A15CFA12-0115-7596-31A0-14BF2C77CC28}"/>
                </a:ext>
              </a:extLst>
            </p:cNvPr>
            <p:cNvSpPr/>
            <p:nvPr/>
          </p:nvSpPr>
          <p:spPr>
            <a:xfrm>
              <a:off x="9328308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6D9B884B-A538-617E-192D-5E5F5A0042EC}"/>
                </a:ext>
              </a:extLst>
            </p:cNvPr>
            <p:cNvSpPr/>
            <p:nvPr/>
          </p:nvSpPr>
          <p:spPr>
            <a:xfrm>
              <a:off x="9465882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AD369F54-6E3F-551F-6B27-F2B30964AA94}"/>
                </a:ext>
              </a:extLst>
            </p:cNvPr>
            <p:cNvSpPr/>
            <p:nvPr/>
          </p:nvSpPr>
          <p:spPr>
            <a:xfrm>
              <a:off x="9604819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029E48ED-D465-5BA9-8264-A64F183E3CB3}"/>
                </a:ext>
              </a:extLst>
            </p:cNvPr>
            <p:cNvSpPr/>
            <p:nvPr/>
          </p:nvSpPr>
          <p:spPr>
            <a:xfrm>
              <a:off x="9742393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D7BCD28F-BD59-99EA-47C1-1D72877BC5C0}"/>
                </a:ext>
              </a:extLst>
            </p:cNvPr>
            <p:cNvSpPr/>
            <p:nvPr/>
          </p:nvSpPr>
          <p:spPr>
            <a:xfrm>
              <a:off x="9879966" y="542303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6902B413-3958-DF21-5207-7B3BEBE62692}"/>
                </a:ext>
              </a:extLst>
            </p:cNvPr>
            <p:cNvSpPr/>
            <p:nvPr/>
          </p:nvSpPr>
          <p:spPr>
            <a:xfrm>
              <a:off x="10017541" y="542303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00206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5ADECA4E-C4E2-5DDD-A7C1-48AA455F9830}"/>
                </a:ext>
              </a:extLst>
            </p:cNvPr>
            <p:cNvSpPr/>
            <p:nvPr/>
          </p:nvSpPr>
          <p:spPr>
            <a:xfrm>
              <a:off x="5740487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114AA9C1-9536-6F34-E0BD-FB090B75D8C0}"/>
                </a:ext>
              </a:extLst>
            </p:cNvPr>
            <p:cNvSpPr/>
            <p:nvPr/>
          </p:nvSpPr>
          <p:spPr>
            <a:xfrm>
              <a:off x="5878061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AD0AEE03-D45B-1FDA-AF71-A9922042D05D}"/>
                </a:ext>
              </a:extLst>
            </p:cNvPr>
            <p:cNvSpPr/>
            <p:nvPr/>
          </p:nvSpPr>
          <p:spPr>
            <a:xfrm>
              <a:off x="6016997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C0000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E593A8E7-A950-C7C1-4219-A2D90F12CB9B}"/>
                </a:ext>
              </a:extLst>
            </p:cNvPr>
            <p:cNvSpPr/>
            <p:nvPr/>
          </p:nvSpPr>
          <p:spPr>
            <a:xfrm>
              <a:off x="6154571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7AD451CE-8243-759A-E51D-7CAE236437CB}"/>
                </a:ext>
              </a:extLst>
            </p:cNvPr>
            <p:cNvSpPr/>
            <p:nvPr/>
          </p:nvSpPr>
          <p:spPr>
            <a:xfrm>
              <a:off x="6292145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8F31B142-D438-3F09-4410-69AFCA3045E6}"/>
                </a:ext>
              </a:extLst>
            </p:cNvPr>
            <p:cNvSpPr/>
            <p:nvPr/>
          </p:nvSpPr>
          <p:spPr>
            <a:xfrm>
              <a:off x="8776650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78657F3F-18A3-EB42-51DD-65B31897239B}"/>
                </a:ext>
              </a:extLst>
            </p:cNvPr>
            <p:cNvSpPr/>
            <p:nvPr/>
          </p:nvSpPr>
          <p:spPr>
            <a:xfrm>
              <a:off x="8914224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F805BE8A-1CEC-D5BB-9567-A873695C256C}"/>
                </a:ext>
              </a:extLst>
            </p:cNvPr>
            <p:cNvSpPr/>
            <p:nvPr/>
          </p:nvSpPr>
          <p:spPr>
            <a:xfrm>
              <a:off x="9051798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982BA16A-411E-AAB5-BE85-F879F973CE8E}"/>
                </a:ext>
              </a:extLst>
            </p:cNvPr>
            <p:cNvSpPr/>
            <p:nvPr/>
          </p:nvSpPr>
          <p:spPr>
            <a:xfrm>
              <a:off x="9190735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5D1D1BF6-CCCB-85AD-AEE6-D1689A9B00E4}"/>
                </a:ext>
              </a:extLst>
            </p:cNvPr>
            <p:cNvSpPr/>
            <p:nvPr/>
          </p:nvSpPr>
          <p:spPr>
            <a:xfrm>
              <a:off x="9328308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274B91C9-75F2-4218-6D58-FB54255F132C}"/>
                </a:ext>
              </a:extLst>
            </p:cNvPr>
            <p:cNvSpPr/>
            <p:nvPr/>
          </p:nvSpPr>
          <p:spPr>
            <a:xfrm>
              <a:off x="9465882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B1AD6856-D63E-9ED0-2DB2-30C67637E987}"/>
                </a:ext>
              </a:extLst>
            </p:cNvPr>
            <p:cNvSpPr/>
            <p:nvPr/>
          </p:nvSpPr>
          <p:spPr>
            <a:xfrm>
              <a:off x="9604819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90A24DE1-48DA-8350-4A28-EB7FA2A4BC6A}"/>
                </a:ext>
              </a:extLst>
            </p:cNvPr>
            <p:cNvSpPr/>
            <p:nvPr/>
          </p:nvSpPr>
          <p:spPr>
            <a:xfrm>
              <a:off x="9742393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3199629A-0414-690C-9DD5-774865BF745E}"/>
                </a:ext>
              </a:extLst>
            </p:cNvPr>
            <p:cNvSpPr/>
            <p:nvPr/>
          </p:nvSpPr>
          <p:spPr>
            <a:xfrm>
              <a:off x="9879966" y="55606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ADB598CE-2474-D320-6A2F-E25E023CAA6D}"/>
                </a:ext>
              </a:extLst>
            </p:cNvPr>
            <p:cNvSpPr/>
            <p:nvPr/>
          </p:nvSpPr>
          <p:spPr>
            <a:xfrm>
              <a:off x="10017541" y="55606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002060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en-US" sz="700" b="1" dirty="0">
                  <a:solidFill>
                    <a:schemeClr val="bg1"/>
                  </a:solidFill>
                </a:rPr>
                <a:t>4</a:t>
              </a:r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758103B5-24DA-6BA3-E452-C44F5AC3BFD4}"/>
                </a:ext>
              </a:extLst>
            </p:cNvPr>
            <p:cNvSpPr/>
            <p:nvPr/>
          </p:nvSpPr>
          <p:spPr>
            <a:xfrm>
              <a:off x="5740487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18009681-ABD6-195A-2C22-F4223D339552}"/>
                </a:ext>
              </a:extLst>
            </p:cNvPr>
            <p:cNvSpPr/>
            <p:nvPr/>
          </p:nvSpPr>
          <p:spPr>
            <a:xfrm>
              <a:off x="5878061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516D52B6-C288-5918-8E87-3D7ED6E20950}"/>
                </a:ext>
              </a:extLst>
            </p:cNvPr>
            <p:cNvSpPr/>
            <p:nvPr/>
          </p:nvSpPr>
          <p:spPr>
            <a:xfrm>
              <a:off x="6016997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A7057981-126D-D55B-1CB7-A24C1FD8CCC6}"/>
                </a:ext>
              </a:extLst>
            </p:cNvPr>
            <p:cNvSpPr/>
            <p:nvPr/>
          </p:nvSpPr>
          <p:spPr>
            <a:xfrm>
              <a:off x="6154571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B618CFBA-8BF9-06D4-1FBF-CF50278F0935}"/>
                </a:ext>
              </a:extLst>
            </p:cNvPr>
            <p:cNvSpPr/>
            <p:nvPr/>
          </p:nvSpPr>
          <p:spPr>
            <a:xfrm>
              <a:off x="6292145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C6025844-7CC2-C39C-010F-7180736C840E}"/>
                </a:ext>
              </a:extLst>
            </p:cNvPr>
            <p:cNvSpPr/>
            <p:nvPr/>
          </p:nvSpPr>
          <p:spPr>
            <a:xfrm>
              <a:off x="8776650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D40BE749-7940-01FC-7603-7BEDE700E574}"/>
                </a:ext>
              </a:extLst>
            </p:cNvPr>
            <p:cNvSpPr/>
            <p:nvPr/>
          </p:nvSpPr>
          <p:spPr>
            <a:xfrm>
              <a:off x="8914224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2E9D9419-B982-9DFE-0DC0-D3CD83AB074B}"/>
                </a:ext>
              </a:extLst>
            </p:cNvPr>
            <p:cNvSpPr/>
            <p:nvPr/>
          </p:nvSpPr>
          <p:spPr>
            <a:xfrm>
              <a:off x="9051798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AA51968F-04EE-0F69-E094-1B15CB287499}"/>
                </a:ext>
              </a:extLst>
            </p:cNvPr>
            <p:cNvSpPr/>
            <p:nvPr/>
          </p:nvSpPr>
          <p:spPr>
            <a:xfrm>
              <a:off x="9190735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C27189B5-EFC2-0275-DAF3-723B95C1C9CC}"/>
                </a:ext>
              </a:extLst>
            </p:cNvPr>
            <p:cNvSpPr/>
            <p:nvPr/>
          </p:nvSpPr>
          <p:spPr>
            <a:xfrm>
              <a:off x="9328308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BA542D4E-1073-50E8-CBE6-EACD1165E532}"/>
                </a:ext>
              </a:extLst>
            </p:cNvPr>
            <p:cNvSpPr/>
            <p:nvPr/>
          </p:nvSpPr>
          <p:spPr>
            <a:xfrm>
              <a:off x="9465882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C39F5BA8-24D1-9811-6745-F68F729A6B54}"/>
                </a:ext>
              </a:extLst>
            </p:cNvPr>
            <p:cNvSpPr/>
            <p:nvPr/>
          </p:nvSpPr>
          <p:spPr>
            <a:xfrm>
              <a:off x="9604819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6D926A32-A4FC-6016-1059-9CF4FE969ED1}"/>
                </a:ext>
              </a:extLst>
            </p:cNvPr>
            <p:cNvSpPr/>
            <p:nvPr/>
          </p:nvSpPr>
          <p:spPr>
            <a:xfrm>
              <a:off x="9742393" y="56968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4CB190EE-8ACF-F6DF-17E1-DD145B3C9691}"/>
                </a:ext>
              </a:extLst>
            </p:cNvPr>
            <p:cNvSpPr/>
            <p:nvPr/>
          </p:nvSpPr>
          <p:spPr>
            <a:xfrm>
              <a:off x="9879966" y="56968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D71B6346-B9D1-D600-5294-1905B318EF85}"/>
                </a:ext>
              </a:extLst>
            </p:cNvPr>
            <p:cNvSpPr/>
            <p:nvPr/>
          </p:nvSpPr>
          <p:spPr>
            <a:xfrm>
              <a:off x="5878061" y="583303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CED764CA-02FB-CCC5-A55F-5A862C7A6D68}"/>
                </a:ext>
              </a:extLst>
            </p:cNvPr>
            <p:cNvSpPr/>
            <p:nvPr/>
          </p:nvSpPr>
          <p:spPr>
            <a:xfrm>
              <a:off x="6016997" y="583303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D0772BAC-0F48-040C-EFCD-AD491B59B7C7}"/>
                </a:ext>
              </a:extLst>
            </p:cNvPr>
            <p:cNvSpPr/>
            <p:nvPr/>
          </p:nvSpPr>
          <p:spPr>
            <a:xfrm>
              <a:off x="6154571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700BD060-ABE9-6F79-5B05-0057BDD31E1F}"/>
                </a:ext>
              </a:extLst>
            </p:cNvPr>
            <p:cNvSpPr/>
            <p:nvPr/>
          </p:nvSpPr>
          <p:spPr>
            <a:xfrm>
              <a:off x="8776650" y="583303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C9BDFB20-22FF-85BB-EB0C-D71BBCB173FD}"/>
                </a:ext>
              </a:extLst>
            </p:cNvPr>
            <p:cNvSpPr/>
            <p:nvPr/>
          </p:nvSpPr>
          <p:spPr>
            <a:xfrm>
              <a:off x="8914224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7E14D219-682E-F727-68E1-A95BD0E0CD0A}"/>
                </a:ext>
              </a:extLst>
            </p:cNvPr>
            <p:cNvSpPr/>
            <p:nvPr/>
          </p:nvSpPr>
          <p:spPr>
            <a:xfrm>
              <a:off x="9051798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3C093CCD-D06E-ED45-4C92-6B42766D36D0}"/>
                </a:ext>
              </a:extLst>
            </p:cNvPr>
            <p:cNvSpPr/>
            <p:nvPr/>
          </p:nvSpPr>
          <p:spPr>
            <a:xfrm>
              <a:off x="9465882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0814D116-AB59-C81E-8939-8DECE8A20564}"/>
                </a:ext>
              </a:extLst>
            </p:cNvPr>
            <p:cNvSpPr/>
            <p:nvPr/>
          </p:nvSpPr>
          <p:spPr>
            <a:xfrm>
              <a:off x="9604819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604617C0-3E29-AF9A-BF7F-AD5F4E7B4663}"/>
                </a:ext>
              </a:extLst>
            </p:cNvPr>
            <p:cNvSpPr/>
            <p:nvPr/>
          </p:nvSpPr>
          <p:spPr>
            <a:xfrm>
              <a:off x="9742393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0BFE6C2C-11FE-640C-5A78-B9A9FA080C3C}"/>
                </a:ext>
              </a:extLst>
            </p:cNvPr>
            <p:cNvSpPr/>
            <p:nvPr/>
          </p:nvSpPr>
          <p:spPr>
            <a:xfrm>
              <a:off x="9879966" y="583303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C3163D4F-1E4D-263C-9DA7-DF38D547D8FF}"/>
                </a:ext>
              </a:extLst>
            </p:cNvPr>
            <p:cNvSpPr/>
            <p:nvPr/>
          </p:nvSpPr>
          <p:spPr>
            <a:xfrm>
              <a:off x="10570561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38C70639-A5BB-9004-0F55-66A80043A2C3}"/>
                </a:ext>
              </a:extLst>
            </p:cNvPr>
            <p:cNvSpPr/>
            <p:nvPr/>
          </p:nvSpPr>
          <p:spPr>
            <a:xfrm>
              <a:off x="10708135" y="58330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DF7E2249-17FC-4D46-006B-9AE5FCFA321F}"/>
                </a:ext>
              </a:extLst>
            </p:cNvPr>
            <p:cNvSpPr/>
            <p:nvPr/>
          </p:nvSpPr>
          <p:spPr>
            <a:xfrm>
              <a:off x="9604819" y="596924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28E2F926-782E-CB48-BE5F-151BEC1B1E43}"/>
                </a:ext>
              </a:extLst>
            </p:cNvPr>
            <p:cNvSpPr/>
            <p:nvPr/>
          </p:nvSpPr>
          <p:spPr>
            <a:xfrm>
              <a:off x="9742393" y="596924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7797905A-2210-4293-3383-1E3F1ECD5D66}"/>
                </a:ext>
              </a:extLst>
            </p:cNvPr>
            <p:cNvSpPr/>
            <p:nvPr/>
          </p:nvSpPr>
          <p:spPr>
            <a:xfrm>
              <a:off x="9879966" y="596924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DFDF197E-02A2-EA8A-A4FE-8C92E38B98D9}"/>
                </a:ext>
              </a:extLst>
            </p:cNvPr>
            <p:cNvSpPr/>
            <p:nvPr/>
          </p:nvSpPr>
          <p:spPr>
            <a:xfrm>
              <a:off x="10570561" y="596924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6CEC5BF6-81CC-595A-5695-0E34C8A7C6F0}"/>
                </a:ext>
              </a:extLst>
            </p:cNvPr>
            <p:cNvSpPr/>
            <p:nvPr/>
          </p:nvSpPr>
          <p:spPr>
            <a:xfrm>
              <a:off x="10708135" y="596924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6455C563-84DD-68A6-3507-E2CDAF486FBB}"/>
                </a:ext>
              </a:extLst>
            </p:cNvPr>
            <p:cNvSpPr/>
            <p:nvPr/>
          </p:nvSpPr>
          <p:spPr>
            <a:xfrm>
              <a:off x="10570561" y="610545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89EAD600-1BB9-1608-34C0-13931569CE0F}"/>
                </a:ext>
              </a:extLst>
            </p:cNvPr>
            <p:cNvSpPr/>
            <p:nvPr/>
          </p:nvSpPr>
          <p:spPr>
            <a:xfrm>
              <a:off x="10708135" y="610545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6067C3AE-B9E1-1494-292B-0E64C649674E}"/>
                </a:ext>
              </a:extLst>
            </p:cNvPr>
            <p:cNvSpPr/>
            <p:nvPr/>
          </p:nvSpPr>
          <p:spPr>
            <a:xfrm>
              <a:off x="9742393" y="624167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D59ACC90-7C7A-B1FB-4398-B7F66630F057}"/>
                </a:ext>
              </a:extLst>
            </p:cNvPr>
            <p:cNvSpPr/>
            <p:nvPr/>
          </p:nvSpPr>
          <p:spPr>
            <a:xfrm>
              <a:off x="9879966" y="624167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14006408-C76A-3103-8060-F359422CCA80}"/>
                </a:ext>
              </a:extLst>
            </p:cNvPr>
            <p:cNvSpPr/>
            <p:nvPr/>
          </p:nvSpPr>
          <p:spPr>
            <a:xfrm>
              <a:off x="10431625" y="624167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D09CD549-0653-EAC3-82FC-85EC2C161CD7}"/>
                </a:ext>
              </a:extLst>
            </p:cNvPr>
            <p:cNvSpPr/>
            <p:nvPr/>
          </p:nvSpPr>
          <p:spPr>
            <a:xfrm>
              <a:off x="10570561" y="624167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805"/>
                    <a:pt x="88805" y="114418"/>
                    <a:pt x="57209" y="114418"/>
                  </a:cubicBezTo>
                  <a:cubicBezTo>
                    <a:pt x="25613" y="114418"/>
                    <a:pt x="0" y="88805"/>
                    <a:pt x="0" y="57209"/>
                  </a:cubicBezTo>
                  <a:cubicBezTo>
                    <a:pt x="0" y="25613"/>
                    <a:pt x="25613" y="0"/>
                    <a:pt x="57209" y="0"/>
                  </a:cubicBezTo>
                  <a:cubicBezTo>
                    <a:pt x="88805" y="0"/>
                    <a:pt x="114418" y="25613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F709C32C-11DE-1D45-24BE-546F6EB19F2E}"/>
                </a:ext>
              </a:extLst>
            </p:cNvPr>
            <p:cNvSpPr/>
            <p:nvPr/>
          </p:nvSpPr>
          <p:spPr>
            <a:xfrm>
              <a:off x="10431625" y="637924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147A6E27-4AE8-90F2-D996-7E85F8CFB0AA}"/>
                </a:ext>
              </a:extLst>
            </p:cNvPr>
            <p:cNvSpPr/>
            <p:nvPr/>
          </p:nvSpPr>
          <p:spPr>
            <a:xfrm>
              <a:off x="10570561" y="637924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79B9829-F5A6-39E1-8AB5-5BB26692A350}"/>
                </a:ext>
              </a:extLst>
            </p:cNvPr>
            <p:cNvSpPr/>
            <p:nvPr/>
          </p:nvSpPr>
          <p:spPr>
            <a:xfrm>
              <a:off x="403705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DF0CA1-2581-FC04-0012-323084C9ECB2}"/>
                </a:ext>
              </a:extLst>
            </p:cNvPr>
            <p:cNvSpPr/>
            <p:nvPr/>
          </p:nvSpPr>
          <p:spPr>
            <a:xfrm>
              <a:off x="541279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81E9AF6-8789-BBFE-0706-EF6EDB535410}"/>
                </a:ext>
              </a:extLst>
            </p:cNvPr>
            <p:cNvSpPr/>
            <p:nvPr/>
          </p:nvSpPr>
          <p:spPr>
            <a:xfrm>
              <a:off x="678853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B4EBFA8-C8FC-CB30-E3F0-775989A2B5E8}"/>
                </a:ext>
              </a:extLst>
            </p:cNvPr>
            <p:cNvSpPr/>
            <p:nvPr/>
          </p:nvSpPr>
          <p:spPr>
            <a:xfrm>
              <a:off x="816427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23BE614-E379-2BBA-73A4-D6F300B21463}"/>
                </a:ext>
              </a:extLst>
            </p:cNvPr>
            <p:cNvSpPr/>
            <p:nvPr/>
          </p:nvSpPr>
          <p:spPr>
            <a:xfrm>
              <a:off x="955363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B4A9ACC-AF1C-C177-0640-ECA9F4B23D31}"/>
                </a:ext>
              </a:extLst>
            </p:cNvPr>
            <p:cNvSpPr/>
            <p:nvPr/>
          </p:nvSpPr>
          <p:spPr>
            <a:xfrm>
              <a:off x="1092938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EFC4714-5429-1950-8535-FAB61C4DC054}"/>
                </a:ext>
              </a:extLst>
            </p:cNvPr>
            <p:cNvSpPr/>
            <p:nvPr/>
          </p:nvSpPr>
          <p:spPr>
            <a:xfrm>
              <a:off x="1230512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17F9823-FACA-2D04-5869-685FA80AB768}"/>
                </a:ext>
              </a:extLst>
            </p:cNvPr>
            <p:cNvSpPr/>
            <p:nvPr/>
          </p:nvSpPr>
          <p:spPr>
            <a:xfrm>
              <a:off x="1369448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895C85C-0C79-3D20-71DD-E2DB1B47CCA2}"/>
                </a:ext>
              </a:extLst>
            </p:cNvPr>
            <p:cNvSpPr/>
            <p:nvPr/>
          </p:nvSpPr>
          <p:spPr>
            <a:xfrm>
              <a:off x="1507022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760A540-5D0B-2FDC-CB32-8AADDA2AA001}"/>
                </a:ext>
              </a:extLst>
            </p:cNvPr>
            <p:cNvSpPr/>
            <p:nvPr/>
          </p:nvSpPr>
          <p:spPr>
            <a:xfrm>
              <a:off x="264769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810C0B3-BA20-442F-B168-640495EC9B60}"/>
                </a:ext>
              </a:extLst>
            </p:cNvPr>
            <p:cNvSpPr/>
            <p:nvPr/>
          </p:nvSpPr>
          <p:spPr>
            <a:xfrm>
              <a:off x="403705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888A87D-0FF4-ED21-8D48-39C806E269FD}"/>
                </a:ext>
              </a:extLst>
            </p:cNvPr>
            <p:cNvSpPr/>
            <p:nvPr/>
          </p:nvSpPr>
          <p:spPr>
            <a:xfrm>
              <a:off x="541279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E12611D-37CA-D98A-7CAC-B4BC9358C826}"/>
                </a:ext>
              </a:extLst>
            </p:cNvPr>
            <p:cNvSpPr/>
            <p:nvPr/>
          </p:nvSpPr>
          <p:spPr>
            <a:xfrm>
              <a:off x="678853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86CADC4-921D-A275-5FB2-56B821C1320C}"/>
                </a:ext>
              </a:extLst>
            </p:cNvPr>
            <p:cNvSpPr/>
            <p:nvPr/>
          </p:nvSpPr>
          <p:spPr>
            <a:xfrm>
              <a:off x="816427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D09B225-AC12-FD8A-115A-17BB53FCFD65}"/>
                </a:ext>
              </a:extLst>
            </p:cNvPr>
            <p:cNvSpPr/>
            <p:nvPr/>
          </p:nvSpPr>
          <p:spPr>
            <a:xfrm>
              <a:off x="955363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8B9A8A0-3F59-9057-BF2C-2F2C99FEBAD7}"/>
                </a:ext>
              </a:extLst>
            </p:cNvPr>
            <p:cNvSpPr/>
            <p:nvPr/>
          </p:nvSpPr>
          <p:spPr>
            <a:xfrm>
              <a:off x="1092938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DDD4FE8-CB32-D35F-24AD-602E6518AF73}"/>
                </a:ext>
              </a:extLst>
            </p:cNvPr>
            <p:cNvSpPr/>
            <p:nvPr/>
          </p:nvSpPr>
          <p:spPr>
            <a:xfrm>
              <a:off x="1230512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9D5CC67-0669-CC61-82EC-19BA9AC0083E}"/>
                </a:ext>
              </a:extLst>
            </p:cNvPr>
            <p:cNvSpPr/>
            <p:nvPr/>
          </p:nvSpPr>
          <p:spPr>
            <a:xfrm>
              <a:off x="1369448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9896358-9B1B-9CD4-BA2F-2FA24572AE31}"/>
                </a:ext>
              </a:extLst>
            </p:cNvPr>
            <p:cNvSpPr/>
            <p:nvPr/>
          </p:nvSpPr>
          <p:spPr>
            <a:xfrm>
              <a:off x="1507022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658DE64-E853-CDAB-9E5E-FCF1DC427D4E}"/>
                </a:ext>
              </a:extLst>
            </p:cNvPr>
            <p:cNvSpPr/>
            <p:nvPr/>
          </p:nvSpPr>
          <p:spPr>
            <a:xfrm>
              <a:off x="264769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7A54856-F74C-9997-BF76-C4AAF8296EB5}"/>
                </a:ext>
              </a:extLst>
            </p:cNvPr>
            <p:cNvSpPr/>
            <p:nvPr/>
          </p:nvSpPr>
          <p:spPr>
            <a:xfrm>
              <a:off x="403705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505E86A3-BA04-28A7-9BE0-6DE79100BF28}"/>
                </a:ext>
              </a:extLst>
            </p:cNvPr>
            <p:cNvSpPr/>
            <p:nvPr/>
          </p:nvSpPr>
          <p:spPr>
            <a:xfrm>
              <a:off x="541279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BBB567C-E270-84AA-7CDA-53AB6D71E598}"/>
                </a:ext>
              </a:extLst>
            </p:cNvPr>
            <p:cNvSpPr/>
            <p:nvPr/>
          </p:nvSpPr>
          <p:spPr>
            <a:xfrm>
              <a:off x="678853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E65836C-5A74-90EA-00DB-A7584DE075D4}"/>
                </a:ext>
              </a:extLst>
            </p:cNvPr>
            <p:cNvSpPr/>
            <p:nvPr/>
          </p:nvSpPr>
          <p:spPr>
            <a:xfrm>
              <a:off x="816427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039DBF29-DC73-E9F1-B0BB-850334B4102E}"/>
                </a:ext>
              </a:extLst>
            </p:cNvPr>
            <p:cNvSpPr/>
            <p:nvPr/>
          </p:nvSpPr>
          <p:spPr>
            <a:xfrm>
              <a:off x="955363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74C5F39-FD00-F6D4-A6DE-98CC8BAF6F0D}"/>
                </a:ext>
              </a:extLst>
            </p:cNvPr>
            <p:cNvSpPr/>
            <p:nvPr/>
          </p:nvSpPr>
          <p:spPr>
            <a:xfrm>
              <a:off x="1092938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C69FA422-54F0-E2F6-1384-F41F3E3577AC}"/>
                </a:ext>
              </a:extLst>
            </p:cNvPr>
            <p:cNvSpPr/>
            <p:nvPr/>
          </p:nvSpPr>
          <p:spPr>
            <a:xfrm>
              <a:off x="1230512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E346864-20D7-D091-D51C-E3299C704B74}"/>
                </a:ext>
              </a:extLst>
            </p:cNvPr>
            <p:cNvSpPr/>
            <p:nvPr/>
          </p:nvSpPr>
          <p:spPr>
            <a:xfrm>
              <a:off x="1369448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5EDDFA5-E1CE-4333-C5AF-E50BFDDC0003}"/>
                </a:ext>
              </a:extLst>
            </p:cNvPr>
            <p:cNvSpPr/>
            <p:nvPr/>
          </p:nvSpPr>
          <p:spPr>
            <a:xfrm>
              <a:off x="1507022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146E2A6-A418-94C2-43A6-F78ADBAEB993}"/>
                </a:ext>
              </a:extLst>
            </p:cNvPr>
            <p:cNvSpPr/>
            <p:nvPr/>
          </p:nvSpPr>
          <p:spPr>
            <a:xfrm>
              <a:off x="264769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F83ED805-9EC1-0E3D-32C6-C841D2457CB2}"/>
                </a:ext>
              </a:extLst>
            </p:cNvPr>
            <p:cNvSpPr/>
            <p:nvPr/>
          </p:nvSpPr>
          <p:spPr>
            <a:xfrm>
              <a:off x="403705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B752B4B-83D6-0B50-B97A-509E36F1EF20}"/>
                </a:ext>
              </a:extLst>
            </p:cNvPr>
            <p:cNvSpPr/>
            <p:nvPr/>
          </p:nvSpPr>
          <p:spPr>
            <a:xfrm>
              <a:off x="541279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A58D3935-4780-DA58-32C2-C545B3944E50}"/>
                </a:ext>
              </a:extLst>
            </p:cNvPr>
            <p:cNvSpPr/>
            <p:nvPr/>
          </p:nvSpPr>
          <p:spPr>
            <a:xfrm>
              <a:off x="678853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5A868773-8E0C-E844-BCDB-150D9707D217}"/>
                </a:ext>
              </a:extLst>
            </p:cNvPr>
            <p:cNvSpPr/>
            <p:nvPr/>
          </p:nvSpPr>
          <p:spPr>
            <a:xfrm>
              <a:off x="816427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90DF600-C6FF-55B5-FB75-D20DA579377F}"/>
                </a:ext>
              </a:extLst>
            </p:cNvPr>
            <p:cNvSpPr/>
            <p:nvPr/>
          </p:nvSpPr>
          <p:spPr>
            <a:xfrm>
              <a:off x="955363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9F5DA06C-A6CB-F645-66A7-985DA2A7182D}"/>
                </a:ext>
              </a:extLst>
            </p:cNvPr>
            <p:cNvSpPr/>
            <p:nvPr/>
          </p:nvSpPr>
          <p:spPr>
            <a:xfrm>
              <a:off x="1092938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2134547-392E-ED85-E4C0-8A75A706D8E2}"/>
                </a:ext>
              </a:extLst>
            </p:cNvPr>
            <p:cNvSpPr/>
            <p:nvPr/>
          </p:nvSpPr>
          <p:spPr>
            <a:xfrm>
              <a:off x="1230512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575F4482-53F8-D6CE-5B4E-976487B64B1E}"/>
                </a:ext>
              </a:extLst>
            </p:cNvPr>
            <p:cNvSpPr/>
            <p:nvPr/>
          </p:nvSpPr>
          <p:spPr>
            <a:xfrm>
              <a:off x="1369448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2493385-6C18-18E8-72B3-67022CCCDA32}"/>
                </a:ext>
              </a:extLst>
            </p:cNvPr>
            <p:cNvSpPr/>
            <p:nvPr/>
          </p:nvSpPr>
          <p:spPr>
            <a:xfrm>
              <a:off x="1507022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549A0A9-6B37-177E-52CF-869D97188803}"/>
                </a:ext>
              </a:extLst>
            </p:cNvPr>
            <p:cNvSpPr/>
            <p:nvPr/>
          </p:nvSpPr>
          <p:spPr>
            <a:xfrm>
              <a:off x="403705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FC9C65D-07FE-4B9D-10A2-AB7BC5A9D2E2}"/>
                </a:ext>
              </a:extLst>
            </p:cNvPr>
            <p:cNvSpPr/>
            <p:nvPr/>
          </p:nvSpPr>
          <p:spPr>
            <a:xfrm>
              <a:off x="541279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D69BDF3-BA5C-86AB-38E4-941C9AF9D4FD}"/>
                </a:ext>
              </a:extLst>
            </p:cNvPr>
            <p:cNvSpPr/>
            <p:nvPr/>
          </p:nvSpPr>
          <p:spPr>
            <a:xfrm>
              <a:off x="1230512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872EC644-FD3D-DC5D-4857-F0E66A482F1F}"/>
                </a:ext>
              </a:extLst>
            </p:cNvPr>
            <p:cNvSpPr/>
            <p:nvPr/>
          </p:nvSpPr>
          <p:spPr>
            <a:xfrm>
              <a:off x="1369448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0DC70102-5758-AD53-3D5F-5EF836969AE9}"/>
                </a:ext>
              </a:extLst>
            </p:cNvPr>
            <p:cNvSpPr/>
            <p:nvPr/>
          </p:nvSpPr>
          <p:spPr>
            <a:xfrm>
              <a:off x="1507022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BC83A22-3C2D-1462-76B1-8CE10C9C91AB}"/>
                </a:ext>
              </a:extLst>
            </p:cNvPr>
            <p:cNvSpPr/>
            <p:nvPr/>
          </p:nvSpPr>
          <p:spPr>
            <a:xfrm>
              <a:off x="1369448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E2BEAFB7-E006-2D9F-0E00-9C11C1C4F4AA}"/>
                </a:ext>
              </a:extLst>
            </p:cNvPr>
            <p:cNvSpPr/>
            <p:nvPr/>
          </p:nvSpPr>
          <p:spPr>
            <a:xfrm>
              <a:off x="1507022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CED78F3-D21F-0A93-01C4-877842C86BF2}"/>
                </a:ext>
              </a:extLst>
            </p:cNvPr>
            <p:cNvSpPr/>
            <p:nvPr/>
          </p:nvSpPr>
          <p:spPr>
            <a:xfrm>
              <a:off x="1507022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7A5503B-2A23-4DDC-8AA9-9D4AD1B43DCF}"/>
                </a:ext>
              </a:extLst>
            </p:cNvPr>
            <p:cNvSpPr/>
            <p:nvPr/>
          </p:nvSpPr>
          <p:spPr>
            <a:xfrm>
              <a:off x="1507022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FFD966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C93B2C06-07B9-F59B-8B3F-F03A31EEB0E0}"/>
                </a:ext>
              </a:extLst>
            </p:cNvPr>
            <p:cNvSpPr/>
            <p:nvPr/>
          </p:nvSpPr>
          <p:spPr>
            <a:xfrm>
              <a:off x="1507022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3D3FA232-2F37-CEB9-6D38-F5AD943772F5}"/>
                </a:ext>
              </a:extLst>
            </p:cNvPr>
            <p:cNvSpPr/>
            <p:nvPr/>
          </p:nvSpPr>
          <p:spPr>
            <a:xfrm>
              <a:off x="1507022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C4421E63-FCC4-7DE0-7FCC-4D0A2503ACF9}"/>
                </a:ext>
              </a:extLst>
            </p:cNvPr>
            <p:cNvSpPr/>
            <p:nvPr/>
          </p:nvSpPr>
          <p:spPr>
            <a:xfrm>
              <a:off x="2468678" y="96510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5A5252AD-5251-9E75-5667-CD08A0985DE3}"/>
                </a:ext>
              </a:extLst>
            </p:cNvPr>
            <p:cNvSpPr/>
            <p:nvPr/>
          </p:nvSpPr>
          <p:spPr>
            <a:xfrm>
              <a:off x="2607614" y="96510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EA5CE140-138C-B9BB-4591-9A993871B41A}"/>
                </a:ext>
              </a:extLst>
            </p:cNvPr>
            <p:cNvSpPr/>
            <p:nvPr/>
          </p:nvSpPr>
          <p:spPr>
            <a:xfrm>
              <a:off x="2745188" y="96510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5B005A2-2B27-B783-5734-6C2D9E090C97}"/>
                </a:ext>
              </a:extLst>
            </p:cNvPr>
            <p:cNvSpPr/>
            <p:nvPr/>
          </p:nvSpPr>
          <p:spPr>
            <a:xfrm>
              <a:off x="2882762" y="96510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ECF7A917-C373-AECE-FA1A-545EC24C9785}"/>
                </a:ext>
              </a:extLst>
            </p:cNvPr>
            <p:cNvSpPr/>
            <p:nvPr/>
          </p:nvSpPr>
          <p:spPr>
            <a:xfrm>
              <a:off x="3021698" y="96510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EF6F99B-A83A-6EC2-684D-1A8C978BAA95}"/>
                </a:ext>
              </a:extLst>
            </p:cNvPr>
            <p:cNvSpPr/>
            <p:nvPr/>
          </p:nvSpPr>
          <p:spPr>
            <a:xfrm>
              <a:off x="3159272" y="96510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7B865A6E-44AF-1F7B-21C4-4DDC2E5964B6}"/>
                </a:ext>
              </a:extLst>
            </p:cNvPr>
            <p:cNvSpPr/>
            <p:nvPr/>
          </p:nvSpPr>
          <p:spPr>
            <a:xfrm>
              <a:off x="1641872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302FDA2C-687F-6084-D492-34942391E925}"/>
                </a:ext>
              </a:extLst>
            </p:cNvPr>
            <p:cNvSpPr/>
            <p:nvPr/>
          </p:nvSpPr>
          <p:spPr>
            <a:xfrm>
              <a:off x="1779445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4FA3BF05-2B24-D9DD-2653-825312BB65F6}"/>
                </a:ext>
              </a:extLst>
            </p:cNvPr>
            <p:cNvSpPr/>
            <p:nvPr/>
          </p:nvSpPr>
          <p:spPr>
            <a:xfrm>
              <a:off x="2331104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4D06BABE-F3A2-59D6-EB03-27CB3B5B7425}"/>
                </a:ext>
              </a:extLst>
            </p:cNvPr>
            <p:cNvSpPr/>
            <p:nvPr/>
          </p:nvSpPr>
          <p:spPr>
            <a:xfrm>
              <a:off x="2468678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B1A0E654-E70B-8334-F00C-CF9131626573}"/>
                </a:ext>
              </a:extLst>
            </p:cNvPr>
            <p:cNvSpPr/>
            <p:nvPr/>
          </p:nvSpPr>
          <p:spPr>
            <a:xfrm>
              <a:off x="2607614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30F832FC-5473-244A-5100-E2829DDC5975}"/>
                </a:ext>
              </a:extLst>
            </p:cNvPr>
            <p:cNvSpPr/>
            <p:nvPr/>
          </p:nvSpPr>
          <p:spPr>
            <a:xfrm>
              <a:off x="2745188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A0EFD8E0-9561-DD67-F1D5-EA0550B92272}"/>
                </a:ext>
              </a:extLst>
            </p:cNvPr>
            <p:cNvSpPr/>
            <p:nvPr/>
          </p:nvSpPr>
          <p:spPr>
            <a:xfrm>
              <a:off x="2882762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C0519378-9BDB-4ED5-B37A-1602DAFBA8E0}"/>
                </a:ext>
              </a:extLst>
            </p:cNvPr>
            <p:cNvSpPr/>
            <p:nvPr/>
          </p:nvSpPr>
          <p:spPr>
            <a:xfrm>
              <a:off x="3021698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5CC9CEFA-0B51-11A5-0EDF-D4B68A953AB0}"/>
                </a:ext>
              </a:extLst>
            </p:cNvPr>
            <p:cNvSpPr/>
            <p:nvPr/>
          </p:nvSpPr>
          <p:spPr>
            <a:xfrm>
              <a:off x="3159272" y="110131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9A5D1F4F-0072-05D9-330D-98DD3B68529B}"/>
                </a:ext>
              </a:extLst>
            </p:cNvPr>
            <p:cNvSpPr/>
            <p:nvPr/>
          </p:nvSpPr>
          <p:spPr>
            <a:xfrm>
              <a:off x="3296846" y="110131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7A8724CD-4164-DCC8-9A40-24D5652FC679}"/>
                </a:ext>
              </a:extLst>
            </p:cNvPr>
            <p:cNvSpPr/>
            <p:nvPr/>
          </p:nvSpPr>
          <p:spPr>
            <a:xfrm>
              <a:off x="1641872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22B9793D-E8D1-990B-2C10-FE5265508121}"/>
                </a:ext>
              </a:extLst>
            </p:cNvPr>
            <p:cNvSpPr/>
            <p:nvPr/>
          </p:nvSpPr>
          <p:spPr>
            <a:xfrm>
              <a:off x="1779445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EB56738D-FF98-6719-8397-6267808CA027}"/>
                </a:ext>
              </a:extLst>
            </p:cNvPr>
            <p:cNvSpPr/>
            <p:nvPr/>
          </p:nvSpPr>
          <p:spPr>
            <a:xfrm>
              <a:off x="1917020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3E964F65-840B-AA70-52DD-D1F30C2BBA13}"/>
                </a:ext>
              </a:extLst>
            </p:cNvPr>
            <p:cNvSpPr/>
            <p:nvPr/>
          </p:nvSpPr>
          <p:spPr>
            <a:xfrm>
              <a:off x="2055955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DC81B2CA-CB3C-447B-E909-210C3FABFC54}"/>
                </a:ext>
              </a:extLst>
            </p:cNvPr>
            <p:cNvSpPr/>
            <p:nvPr/>
          </p:nvSpPr>
          <p:spPr>
            <a:xfrm>
              <a:off x="2193530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785B4503-C5E3-3A59-C3FE-0F36F755DC49}"/>
                </a:ext>
              </a:extLst>
            </p:cNvPr>
            <p:cNvSpPr/>
            <p:nvPr/>
          </p:nvSpPr>
          <p:spPr>
            <a:xfrm>
              <a:off x="2331104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5578B2B3-FF61-72A2-1DF7-F445D3A55937}"/>
                </a:ext>
              </a:extLst>
            </p:cNvPr>
            <p:cNvSpPr/>
            <p:nvPr/>
          </p:nvSpPr>
          <p:spPr>
            <a:xfrm>
              <a:off x="2468678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1CD34D0-DC08-31F4-61CC-423317376CFC}"/>
                </a:ext>
              </a:extLst>
            </p:cNvPr>
            <p:cNvSpPr/>
            <p:nvPr/>
          </p:nvSpPr>
          <p:spPr>
            <a:xfrm>
              <a:off x="2607614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FC63E9B0-2CA9-B844-6AE5-244A76F0B1C2}"/>
                </a:ext>
              </a:extLst>
            </p:cNvPr>
            <p:cNvSpPr/>
            <p:nvPr/>
          </p:nvSpPr>
          <p:spPr>
            <a:xfrm>
              <a:off x="2745188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809B477D-7F78-B060-3092-21C56093E9F2}"/>
                </a:ext>
              </a:extLst>
            </p:cNvPr>
            <p:cNvSpPr/>
            <p:nvPr/>
          </p:nvSpPr>
          <p:spPr>
            <a:xfrm>
              <a:off x="3021698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22AACC96-1CD0-A1DB-A8E9-A386B9132BC0}"/>
                </a:ext>
              </a:extLst>
            </p:cNvPr>
            <p:cNvSpPr/>
            <p:nvPr/>
          </p:nvSpPr>
          <p:spPr>
            <a:xfrm>
              <a:off x="3159272" y="123889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4E8B25AA-050C-DDFF-710D-680B7408CBEE}"/>
                </a:ext>
              </a:extLst>
            </p:cNvPr>
            <p:cNvSpPr/>
            <p:nvPr/>
          </p:nvSpPr>
          <p:spPr>
            <a:xfrm>
              <a:off x="3296846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C7C17924-94A2-F8CC-8963-995C02F53687}"/>
                </a:ext>
              </a:extLst>
            </p:cNvPr>
            <p:cNvSpPr/>
            <p:nvPr/>
          </p:nvSpPr>
          <p:spPr>
            <a:xfrm>
              <a:off x="3435783" y="123889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4A68B52-0FDA-AE5E-88EE-F0C1885DA601}"/>
                </a:ext>
              </a:extLst>
            </p:cNvPr>
            <p:cNvSpPr/>
            <p:nvPr/>
          </p:nvSpPr>
          <p:spPr>
            <a:xfrm>
              <a:off x="1641872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4C69A158-9D0B-81CE-CAB5-28D97CD1C22E}"/>
                </a:ext>
              </a:extLst>
            </p:cNvPr>
            <p:cNvSpPr/>
            <p:nvPr/>
          </p:nvSpPr>
          <p:spPr>
            <a:xfrm>
              <a:off x="1779445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018BDD26-F0B8-1D84-16C9-F83144E44D60}"/>
                </a:ext>
              </a:extLst>
            </p:cNvPr>
            <p:cNvSpPr/>
            <p:nvPr/>
          </p:nvSpPr>
          <p:spPr>
            <a:xfrm>
              <a:off x="1917020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E789073F-E7D9-EF64-80E5-8BC46B2CA83F}"/>
                </a:ext>
              </a:extLst>
            </p:cNvPr>
            <p:cNvSpPr/>
            <p:nvPr/>
          </p:nvSpPr>
          <p:spPr>
            <a:xfrm>
              <a:off x="2055955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05F942B3-F528-42D2-4378-B31905194DD5}"/>
                </a:ext>
              </a:extLst>
            </p:cNvPr>
            <p:cNvSpPr/>
            <p:nvPr/>
          </p:nvSpPr>
          <p:spPr>
            <a:xfrm>
              <a:off x="2193530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6A082C9B-709B-037E-4019-59C87EF29360}"/>
                </a:ext>
              </a:extLst>
            </p:cNvPr>
            <p:cNvSpPr/>
            <p:nvPr/>
          </p:nvSpPr>
          <p:spPr>
            <a:xfrm>
              <a:off x="2331104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A3E93AA8-6745-31F7-4982-CD92E2F687D3}"/>
                </a:ext>
              </a:extLst>
            </p:cNvPr>
            <p:cNvSpPr/>
            <p:nvPr/>
          </p:nvSpPr>
          <p:spPr>
            <a:xfrm>
              <a:off x="2468678" y="1375104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BF7FFB55-0EE6-8187-2D77-575D12EF92AC}"/>
                </a:ext>
              </a:extLst>
            </p:cNvPr>
            <p:cNvSpPr/>
            <p:nvPr/>
          </p:nvSpPr>
          <p:spPr>
            <a:xfrm>
              <a:off x="2607614" y="1375104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525E9B2A-1690-1A20-A635-795ACBB3125C}"/>
                </a:ext>
              </a:extLst>
            </p:cNvPr>
            <p:cNvSpPr/>
            <p:nvPr/>
          </p:nvSpPr>
          <p:spPr>
            <a:xfrm>
              <a:off x="1641872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7CE9E10F-4B41-D39E-0E00-B4A74DF04239}"/>
                </a:ext>
              </a:extLst>
            </p:cNvPr>
            <p:cNvSpPr/>
            <p:nvPr/>
          </p:nvSpPr>
          <p:spPr>
            <a:xfrm>
              <a:off x="1779445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3EBAE4FE-2132-9EE2-CAB2-B913059D708A}"/>
                </a:ext>
              </a:extLst>
            </p:cNvPr>
            <p:cNvSpPr/>
            <p:nvPr/>
          </p:nvSpPr>
          <p:spPr>
            <a:xfrm>
              <a:off x="1917020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64818377-60C0-5A31-7305-AE253AC99821}"/>
                </a:ext>
              </a:extLst>
            </p:cNvPr>
            <p:cNvSpPr/>
            <p:nvPr/>
          </p:nvSpPr>
          <p:spPr>
            <a:xfrm>
              <a:off x="2055955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06C58B93-1A0A-E188-52EB-99212B6B101F}"/>
                </a:ext>
              </a:extLst>
            </p:cNvPr>
            <p:cNvSpPr/>
            <p:nvPr/>
          </p:nvSpPr>
          <p:spPr>
            <a:xfrm>
              <a:off x="2193530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2D7661A8-2AB1-A02F-60B2-FEFB0DC8EE48}"/>
                </a:ext>
              </a:extLst>
            </p:cNvPr>
            <p:cNvSpPr/>
            <p:nvPr/>
          </p:nvSpPr>
          <p:spPr>
            <a:xfrm>
              <a:off x="2331104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3CC40D6-A35B-B812-1F09-5580B31F937F}"/>
                </a:ext>
              </a:extLst>
            </p:cNvPr>
            <p:cNvSpPr/>
            <p:nvPr/>
          </p:nvSpPr>
          <p:spPr>
            <a:xfrm>
              <a:off x="2468678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291C26A2-FA3A-9DC3-9011-CEB53631E4F5}"/>
                </a:ext>
              </a:extLst>
            </p:cNvPr>
            <p:cNvSpPr/>
            <p:nvPr/>
          </p:nvSpPr>
          <p:spPr>
            <a:xfrm>
              <a:off x="3021698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022FDB58-4066-03C1-3582-B09AD01EE0D9}"/>
                </a:ext>
              </a:extLst>
            </p:cNvPr>
            <p:cNvSpPr/>
            <p:nvPr/>
          </p:nvSpPr>
          <p:spPr>
            <a:xfrm>
              <a:off x="3159272" y="151131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9270EA35-E49E-0F70-C916-941C017A8A32}"/>
                </a:ext>
              </a:extLst>
            </p:cNvPr>
            <p:cNvSpPr/>
            <p:nvPr/>
          </p:nvSpPr>
          <p:spPr>
            <a:xfrm>
              <a:off x="3296846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6F24AF1F-8179-B42B-A7F7-1971ABB29987}"/>
                </a:ext>
              </a:extLst>
            </p:cNvPr>
            <p:cNvSpPr/>
            <p:nvPr/>
          </p:nvSpPr>
          <p:spPr>
            <a:xfrm>
              <a:off x="3435783" y="151131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9F02E4C1-470B-C43D-12E6-AF0BA91FC2C5}"/>
                </a:ext>
              </a:extLst>
            </p:cNvPr>
            <p:cNvSpPr/>
            <p:nvPr/>
          </p:nvSpPr>
          <p:spPr>
            <a:xfrm>
              <a:off x="1641872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7058C91B-86DD-8A14-C5D8-4A6856701A27}"/>
                </a:ext>
              </a:extLst>
            </p:cNvPr>
            <p:cNvSpPr/>
            <p:nvPr/>
          </p:nvSpPr>
          <p:spPr>
            <a:xfrm>
              <a:off x="1779445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4B0CDE08-7008-0816-5A97-28FE41BE47A4}"/>
                </a:ext>
              </a:extLst>
            </p:cNvPr>
            <p:cNvSpPr/>
            <p:nvPr/>
          </p:nvSpPr>
          <p:spPr>
            <a:xfrm>
              <a:off x="1917020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01AB892-9620-79DB-0139-3D7FE299CE01}"/>
                </a:ext>
              </a:extLst>
            </p:cNvPr>
            <p:cNvSpPr/>
            <p:nvPr/>
          </p:nvSpPr>
          <p:spPr>
            <a:xfrm>
              <a:off x="2055955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282461AF-AFDE-20DD-CF9A-3F0777B80DDC}"/>
                </a:ext>
              </a:extLst>
            </p:cNvPr>
            <p:cNvSpPr/>
            <p:nvPr/>
          </p:nvSpPr>
          <p:spPr>
            <a:xfrm>
              <a:off x="2193530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9B134A46-4B91-6987-93F2-23DF215ADD7D}"/>
                </a:ext>
              </a:extLst>
            </p:cNvPr>
            <p:cNvSpPr/>
            <p:nvPr/>
          </p:nvSpPr>
          <p:spPr>
            <a:xfrm>
              <a:off x="2331104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C5C7FF88-CA96-98A4-FB3C-5FB810EF72AE}"/>
                </a:ext>
              </a:extLst>
            </p:cNvPr>
            <p:cNvSpPr/>
            <p:nvPr/>
          </p:nvSpPr>
          <p:spPr>
            <a:xfrm>
              <a:off x="2468678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7E1FCF6E-11D8-F8A7-F87E-CF37EA90AA88}"/>
                </a:ext>
              </a:extLst>
            </p:cNvPr>
            <p:cNvSpPr/>
            <p:nvPr/>
          </p:nvSpPr>
          <p:spPr>
            <a:xfrm>
              <a:off x="2607614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CB2D8B6E-58F1-7ACE-4791-A82240638B9F}"/>
                </a:ext>
              </a:extLst>
            </p:cNvPr>
            <p:cNvSpPr/>
            <p:nvPr/>
          </p:nvSpPr>
          <p:spPr>
            <a:xfrm>
              <a:off x="2745188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F228CE04-5977-7E4C-6DFC-FCB01E621048}"/>
                </a:ext>
              </a:extLst>
            </p:cNvPr>
            <p:cNvSpPr/>
            <p:nvPr/>
          </p:nvSpPr>
          <p:spPr>
            <a:xfrm>
              <a:off x="3021698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6EEDD5AB-B81A-7B1A-9B3F-5C0BBD10566D}"/>
                </a:ext>
              </a:extLst>
            </p:cNvPr>
            <p:cNvSpPr/>
            <p:nvPr/>
          </p:nvSpPr>
          <p:spPr>
            <a:xfrm>
              <a:off x="3159272" y="164752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A486AF5F-1C86-F708-7553-94E16EDCB3FA}"/>
                </a:ext>
              </a:extLst>
            </p:cNvPr>
            <p:cNvSpPr/>
            <p:nvPr/>
          </p:nvSpPr>
          <p:spPr>
            <a:xfrm>
              <a:off x="3296846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C99747DB-521F-B8FE-F9B6-822E5F3D1D4C}"/>
                </a:ext>
              </a:extLst>
            </p:cNvPr>
            <p:cNvSpPr/>
            <p:nvPr/>
          </p:nvSpPr>
          <p:spPr>
            <a:xfrm>
              <a:off x="3435783" y="164752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7EB97D83-0BAE-6A70-C3A5-77995DB214EC}"/>
                </a:ext>
              </a:extLst>
            </p:cNvPr>
            <p:cNvSpPr/>
            <p:nvPr/>
          </p:nvSpPr>
          <p:spPr>
            <a:xfrm>
              <a:off x="1641872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1C1EE70C-15E7-4D52-7713-C1A93738FE76}"/>
                </a:ext>
              </a:extLst>
            </p:cNvPr>
            <p:cNvSpPr/>
            <p:nvPr/>
          </p:nvSpPr>
          <p:spPr>
            <a:xfrm>
              <a:off x="1779445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98DA1487-0575-4B57-BCD5-9AC9B7C05DC7}"/>
                </a:ext>
              </a:extLst>
            </p:cNvPr>
            <p:cNvSpPr/>
            <p:nvPr/>
          </p:nvSpPr>
          <p:spPr>
            <a:xfrm>
              <a:off x="1917020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29B441B1-FF42-5C53-D2B9-178029C6B08D}"/>
                </a:ext>
              </a:extLst>
            </p:cNvPr>
            <p:cNvSpPr/>
            <p:nvPr/>
          </p:nvSpPr>
          <p:spPr>
            <a:xfrm>
              <a:off x="2055955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9704B87A-5FCF-8920-3D1C-A8B6295DF25A}"/>
                </a:ext>
              </a:extLst>
            </p:cNvPr>
            <p:cNvSpPr/>
            <p:nvPr/>
          </p:nvSpPr>
          <p:spPr>
            <a:xfrm>
              <a:off x="2193530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3DC33FAF-7FF9-DDB8-3DB7-DDF3E7C7D5AC}"/>
                </a:ext>
              </a:extLst>
            </p:cNvPr>
            <p:cNvSpPr/>
            <p:nvPr/>
          </p:nvSpPr>
          <p:spPr>
            <a:xfrm>
              <a:off x="2331104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13D4A32D-6851-B283-53B8-78A96C9442BE}"/>
                </a:ext>
              </a:extLst>
            </p:cNvPr>
            <p:cNvSpPr/>
            <p:nvPr/>
          </p:nvSpPr>
          <p:spPr>
            <a:xfrm>
              <a:off x="2468678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86CD156F-FA6E-782A-081B-FC246EAB8744}"/>
                </a:ext>
              </a:extLst>
            </p:cNvPr>
            <p:cNvSpPr/>
            <p:nvPr/>
          </p:nvSpPr>
          <p:spPr>
            <a:xfrm>
              <a:off x="2607614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BA4C214F-0A75-0BE2-F9BB-536EE8221AEC}"/>
                </a:ext>
              </a:extLst>
            </p:cNvPr>
            <p:cNvSpPr/>
            <p:nvPr/>
          </p:nvSpPr>
          <p:spPr>
            <a:xfrm>
              <a:off x="2745188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A67EE1DD-0769-2AA2-D503-4CA1F704802E}"/>
                </a:ext>
              </a:extLst>
            </p:cNvPr>
            <p:cNvSpPr/>
            <p:nvPr/>
          </p:nvSpPr>
          <p:spPr>
            <a:xfrm>
              <a:off x="2882762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41E3792B-1B87-9633-E623-9D9D73DA0F2E}"/>
                </a:ext>
              </a:extLst>
            </p:cNvPr>
            <p:cNvSpPr/>
            <p:nvPr/>
          </p:nvSpPr>
          <p:spPr>
            <a:xfrm>
              <a:off x="3021698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FC868AAB-BDA7-5551-81B1-92F0DCD44C14}"/>
                </a:ext>
              </a:extLst>
            </p:cNvPr>
            <p:cNvSpPr/>
            <p:nvPr/>
          </p:nvSpPr>
          <p:spPr>
            <a:xfrm>
              <a:off x="3159272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452ABE77-0913-DC47-8C07-F91EDDBA7C7B}"/>
                </a:ext>
              </a:extLst>
            </p:cNvPr>
            <p:cNvSpPr/>
            <p:nvPr/>
          </p:nvSpPr>
          <p:spPr>
            <a:xfrm>
              <a:off x="3296846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17AE55B5-5CBB-30E2-7CFF-C59BC1AFB92E}"/>
                </a:ext>
              </a:extLst>
            </p:cNvPr>
            <p:cNvSpPr/>
            <p:nvPr/>
          </p:nvSpPr>
          <p:spPr>
            <a:xfrm>
              <a:off x="3435783" y="178374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F015D2D9-F42F-09F9-28A8-94198D4D5A06}"/>
                </a:ext>
              </a:extLst>
            </p:cNvPr>
            <p:cNvSpPr/>
            <p:nvPr/>
          </p:nvSpPr>
          <p:spPr>
            <a:xfrm>
              <a:off x="3573356" y="178374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C08EEA97-3EF0-0BD4-A06E-422DB5796F69}"/>
                </a:ext>
              </a:extLst>
            </p:cNvPr>
            <p:cNvSpPr/>
            <p:nvPr/>
          </p:nvSpPr>
          <p:spPr>
            <a:xfrm>
              <a:off x="1641872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5077AEEA-C78E-227F-4066-6F58B86B5B6B}"/>
                </a:ext>
              </a:extLst>
            </p:cNvPr>
            <p:cNvSpPr/>
            <p:nvPr/>
          </p:nvSpPr>
          <p:spPr>
            <a:xfrm>
              <a:off x="1779445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DE25AA37-233D-438B-95E7-D724ACAF4F5D}"/>
                </a:ext>
              </a:extLst>
            </p:cNvPr>
            <p:cNvSpPr/>
            <p:nvPr/>
          </p:nvSpPr>
          <p:spPr>
            <a:xfrm>
              <a:off x="1917020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89D6C2D2-ED01-9639-DE84-760AF90D7696}"/>
                </a:ext>
              </a:extLst>
            </p:cNvPr>
            <p:cNvSpPr/>
            <p:nvPr/>
          </p:nvSpPr>
          <p:spPr>
            <a:xfrm>
              <a:off x="2055955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E23DBC63-802F-8454-4C13-E3DBED8A4042}"/>
                </a:ext>
              </a:extLst>
            </p:cNvPr>
            <p:cNvSpPr/>
            <p:nvPr/>
          </p:nvSpPr>
          <p:spPr>
            <a:xfrm>
              <a:off x="2193530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F4AB6DAD-4567-02A4-2C01-3F9AAA0F10BC}"/>
                </a:ext>
              </a:extLst>
            </p:cNvPr>
            <p:cNvSpPr/>
            <p:nvPr/>
          </p:nvSpPr>
          <p:spPr>
            <a:xfrm>
              <a:off x="2331104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36F18B1C-D8A4-FB53-560D-27DE426BAB69}"/>
                </a:ext>
              </a:extLst>
            </p:cNvPr>
            <p:cNvSpPr/>
            <p:nvPr/>
          </p:nvSpPr>
          <p:spPr>
            <a:xfrm>
              <a:off x="2468678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97C3CE52-EF73-CDCB-FD9D-404E7B22BA47}"/>
                </a:ext>
              </a:extLst>
            </p:cNvPr>
            <p:cNvSpPr/>
            <p:nvPr/>
          </p:nvSpPr>
          <p:spPr>
            <a:xfrm>
              <a:off x="2607614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D024ED1E-516D-ED34-5B66-840FA28E4F08}"/>
                </a:ext>
              </a:extLst>
            </p:cNvPr>
            <p:cNvSpPr/>
            <p:nvPr/>
          </p:nvSpPr>
          <p:spPr>
            <a:xfrm>
              <a:off x="2745188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72A680DB-D65E-2BAB-42CD-CBAC061AB6E0}"/>
                </a:ext>
              </a:extLst>
            </p:cNvPr>
            <p:cNvSpPr/>
            <p:nvPr/>
          </p:nvSpPr>
          <p:spPr>
            <a:xfrm>
              <a:off x="2882762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7EF827CA-927A-264E-4837-464158CD1C69}"/>
                </a:ext>
              </a:extLst>
            </p:cNvPr>
            <p:cNvSpPr/>
            <p:nvPr/>
          </p:nvSpPr>
          <p:spPr>
            <a:xfrm>
              <a:off x="3021698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A53182DA-184A-9651-096B-55770065D9D9}"/>
                </a:ext>
              </a:extLst>
            </p:cNvPr>
            <p:cNvSpPr/>
            <p:nvPr/>
          </p:nvSpPr>
          <p:spPr>
            <a:xfrm>
              <a:off x="3159272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45BB4549-7DA6-CD35-D26C-C7F4B7B2C5E9}"/>
                </a:ext>
              </a:extLst>
            </p:cNvPr>
            <p:cNvSpPr/>
            <p:nvPr/>
          </p:nvSpPr>
          <p:spPr>
            <a:xfrm>
              <a:off x="3296846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DC29F8D7-22DE-4844-9308-806C8E75011C}"/>
                </a:ext>
              </a:extLst>
            </p:cNvPr>
            <p:cNvSpPr/>
            <p:nvPr/>
          </p:nvSpPr>
          <p:spPr>
            <a:xfrm>
              <a:off x="3435783" y="191995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475FD1D9-707E-E84D-846B-8F32CF8296C4}"/>
                </a:ext>
              </a:extLst>
            </p:cNvPr>
            <p:cNvSpPr/>
            <p:nvPr/>
          </p:nvSpPr>
          <p:spPr>
            <a:xfrm>
              <a:off x="3573356" y="191995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376D8CBD-9F51-FE78-E44F-D42F6915DF1C}"/>
                </a:ext>
              </a:extLst>
            </p:cNvPr>
            <p:cNvSpPr/>
            <p:nvPr/>
          </p:nvSpPr>
          <p:spPr>
            <a:xfrm>
              <a:off x="1641872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15CC242B-F4B7-2790-36DF-AD6DCFACD797}"/>
                </a:ext>
              </a:extLst>
            </p:cNvPr>
            <p:cNvSpPr/>
            <p:nvPr/>
          </p:nvSpPr>
          <p:spPr>
            <a:xfrm>
              <a:off x="1779445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33EED6D8-8FA1-3B94-77D3-3780DF694A39}"/>
                </a:ext>
              </a:extLst>
            </p:cNvPr>
            <p:cNvSpPr/>
            <p:nvPr/>
          </p:nvSpPr>
          <p:spPr>
            <a:xfrm>
              <a:off x="1917020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CEB39904-66A9-F3D1-212D-B82CE6E0DEC5}"/>
                </a:ext>
              </a:extLst>
            </p:cNvPr>
            <p:cNvSpPr/>
            <p:nvPr/>
          </p:nvSpPr>
          <p:spPr>
            <a:xfrm>
              <a:off x="2055955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E67E2144-AAF9-EFDA-AEEA-5815CE26825C}"/>
                </a:ext>
              </a:extLst>
            </p:cNvPr>
            <p:cNvSpPr/>
            <p:nvPr/>
          </p:nvSpPr>
          <p:spPr>
            <a:xfrm>
              <a:off x="2193530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DD728228-6795-D5B2-BB0E-008BCD77B802}"/>
                </a:ext>
              </a:extLst>
            </p:cNvPr>
            <p:cNvSpPr/>
            <p:nvPr/>
          </p:nvSpPr>
          <p:spPr>
            <a:xfrm>
              <a:off x="2331104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6BF63577-5B4C-66CB-22A7-A7EFA520E05B}"/>
                </a:ext>
              </a:extLst>
            </p:cNvPr>
            <p:cNvSpPr/>
            <p:nvPr/>
          </p:nvSpPr>
          <p:spPr>
            <a:xfrm>
              <a:off x="2468678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88392B66-9CB1-0004-51DF-07898260B9C4}"/>
                </a:ext>
              </a:extLst>
            </p:cNvPr>
            <p:cNvSpPr/>
            <p:nvPr/>
          </p:nvSpPr>
          <p:spPr>
            <a:xfrm>
              <a:off x="2607614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DC12152-A420-56DB-68E5-9CDE289005C2}"/>
                </a:ext>
              </a:extLst>
            </p:cNvPr>
            <p:cNvSpPr/>
            <p:nvPr/>
          </p:nvSpPr>
          <p:spPr>
            <a:xfrm>
              <a:off x="2745188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1C56A4E7-2EE2-7397-C36C-ED5FE5700299}"/>
                </a:ext>
              </a:extLst>
            </p:cNvPr>
            <p:cNvSpPr/>
            <p:nvPr/>
          </p:nvSpPr>
          <p:spPr>
            <a:xfrm>
              <a:off x="2882762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4FE3E841-EF85-BFCB-90D0-E71D8BC4B176}"/>
                </a:ext>
              </a:extLst>
            </p:cNvPr>
            <p:cNvSpPr/>
            <p:nvPr/>
          </p:nvSpPr>
          <p:spPr>
            <a:xfrm>
              <a:off x="3021698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696BC75F-4EBD-DAC8-B250-52802BA4C85F}"/>
                </a:ext>
              </a:extLst>
            </p:cNvPr>
            <p:cNvSpPr/>
            <p:nvPr/>
          </p:nvSpPr>
          <p:spPr>
            <a:xfrm>
              <a:off x="3159272" y="2057526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E9E307D2-7941-9A62-3076-B04466977474}"/>
                </a:ext>
              </a:extLst>
            </p:cNvPr>
            <p:cNvSpPr/>
            <p:nvPr/>
          </p:nvSpPr>
          <p:spPr>
            <a:xfrm>
              <a:off x="3296846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855B9D4A-A2A3-706E-D720-FF6CB8574272}"/>
                </a:ext>
              </a:extLst>
            </p:cNvPr>
            <p:cNvSpPr/>
            <p:nvPr/>
          </p:nvSpPr>
          <p:spPr>
            <a:xfrm>
              <a:off x="3435783" y="2057526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7BBCE6BA-5E14-585D-D0E8-C45867D10077}"/>
                </a:ext>
              </a:extLst>
            </p:cNvPr>
            <p:cNvSpPr/>
            <p:nvPr/>
          </p:nvSpPr>
          <p:spPr>
            <a:xfrm>
              <a:off x="1641872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64D64683-1394-4D00-C8F4-4F9CD06EAA3C}"/>
                </a:ext>
              </a:extLst>
            </p:cNvPr>
            <p:cNvSpPr/>
            <p:nvPr/>
          </p:nvSpPr>
          <p:spPr>
            <a:xfrm>
              <a:off x="1779445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2A255174-5413-676F-F030-7B80D14AD777}"/>
                </a:ext>
              </a:extLst>
            </p:cNvPr>
            <p:cNvSpPr/>
            <p:nvPr/>
          </p:nvSpPr>
          <p:spPr>
            <a:xfrm>
              <a:off x="1917020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FC8734C0-F772-94E4-6D86-3C127382ED0C}"/>
                </a:ext>
              </a:extLst>
            </p:cNvPr>
            <p:cNvSpPr/>
            <p:nvPr/>
          </p:nvSpPr>
          <p:spPr>
            <a:xfrm>
              <a:off x="2055955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E1EBCE82-C54C-CAE1-A948-3BAAC39E5DEB}"/>
                </a:ext>
              </a:extLst>
            </p:cNvPr>
            <p:cNvSpPr/>
            <p:nvPr/>
          </p:nvSpPr>
          <p:spPr>
            <a:xfrm>
              <a:off x="2193530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2535E511-DE88-C9A9-9B0F-3CD5F1945011}"/>
                </a:ext>
              </a:extLst>
            </p:cNvPr>
            <p:cNvSpPr/>
            <p:nvPr/>
          </p:nvSpPr>
          <p:spPr>
            <a:xfrm>
              <a:off x="2331104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1D892656-0BBF-4979-23EC-32C61ED96021}"/>
                </a:ext>
              </a:extLst>
            </p:cNvPr>
            <p:cNvSpPr/>
            <p:nvPr/>
          </p:nvSpPr>
          <p:spPr>
            <a:xfrm>
              <a:off x="2468678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20A67CDC-A82B-FA22-F793-4DDC72843E8E}"/>
                </a:ext>
              </a:extLst>
            </p:cNvPr>
            <p:cNvSpPr/>
            <p:nvPr/>
          </p:nvSpPr>
          <p:spPr>
            <a:xfrm>
              <a:off x="2607614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605D3840-5E48-7D92-2FCA-DAF985A671DD}"/>
                </a:ext>
              </a:extLst>
            </p:cNvPr>
            <p:cNvSpPr/>
            <p:nvPr/>
          </p:nvSpPr>
          <p:spPr>
            <a:xfrm>
              <a:off x="2745188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EE270717-99E3-13E1-E4EF-D1A0EA6459F3}"/>
                </a:ext>
              </a:extLst>
            </p:cNvPr>
            <p:cNvSpPr/>
            <p:nvPr/>
          </p:nvSpPr>
          <p:spPr>
            <a:xfrm>
              <a:off x="2882762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3333CC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34306F91-0D04-19D0-136B-FEDF169190EF}"/>
                </a:ext>
              </a:extLst>
            </p:cNvPr>
            <p:cNvSpPr/>
            <p:nvPr/>
          </p:nvSpPr>
          <p:spPr>
            <a:xfrm>
              <a:off x="3021698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3333CC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0D570E4D-77D2-31FE-A558-36F46990F03F}"/>
                </a:ext>
              </a:extLst>
            </p:cNvPr>
            <p:cNvSpPr/>
            <p:nvPr/>
          </p:nvSpPr>
          <p:spPr>
            <a:xfrm>
              <a:off x="3159272" y="2193738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rgbClr val="FFD966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5A420B74-F39F-D288-079C-C47819E671FD}"/>
                </a:ext>
              </a:extLst>
            </p:cNvPr>
            <p:cNvSpPr/>
            <p:nvPr/>
          </p:nvSpPr>
          <p:spPr>
            <a:xfrm>
              <a:off x="3296846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CF3EBA92-C7E2-CAB2-B0D1-450D8A776A09}"/>
                </a:ext>
              </a:extLst>
            </p:cNvPr>
            <p:cNvSpPr/>
            <p:nvPr/>
          </p:nvSpPr>
          <p:spPr>
            <a:xfrm>
              <a:off x="3435783" y="2193738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503BC89B-021A-D10C-9395-8ABCE0603D0B}"/>
                </a:ext>
              </a:extLst>
            </p:cNvPr>
            <p:cNvSpPr/>
            <p:nvPr/>
          </p:nvSpPr>
          <p:spPr>
            <a:xfrm>
              <a:off x="1641872" y="23299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692D39D0-049A-F5E6-E000-44377EC14A64}"/>
                </a:ext>
              </a:extLst>
            </p:cNvPr>
            <p:cNvSpPr/>
            <p:nvPr/>
          </p:nvSpPr>
          <p:spPr>
            <a:xfrm>
              <a:off x="1779445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0A01C35D-5AAA-7DB9-EDDB-88E580D7553E}"/>
                </a:ext>
              </a:extLst>
            </p:cNvPr>
            <p:cNvSpPr/>
            <p:nvPr/>
          </p:nvSpPr>
          <p:spPr>
            <a:xfrm>
              <a:off x="1917020" y="23299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796E39C2-E448-D7B6-9A95-154573AFED37}"/>
                </a:ext>
              </a:extLst>
            </p:cNvPr>
            <p:cNvSpPr/>
            <p:nvPr/>
          </p:nvSpPr>
          <p:spPr>
            <a:xfrm>
              <a:off x="2055955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4E01F9B-BD6C-FAD6-DFC7-CA8ADE70137E}"/>
                </a:ext>
              </a:extLst>
            </p:cNvPr>
            <p:cNvSpPr/>
            <p:nvPr/>
          </p:nvSpPr>
          <p:spPr>
            <a:xfrm>
              <a:off x="2193530" y="23299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01C3CA3E-D020-CE26-DEC2-38B7B722D95C}"/>
                </a:ext>
              </a:extLst>
            </p:cNvPr>
            <p:cNvSpPr/>
            <p:nvPr/>
          </p:nvSpPr>
          <p:spPr>
            <a:xfrm>
              <a:off x="2331104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48590951-9C13-4062-2E44-9868E0478DFD}"/>
                </a:ext>
              </a:extLst>
            </p:cNvPr>
            <p:cNvSpPr/>
            <p:nvPr/>
          </p:nvSpPr>
          <p:spPr>
            <a:xfrm>
              <a:off x="2468678" y="23299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D1353284-E08B-2783-5CD0-9DB53051E548}"/>
                </a:ext>
              </a:extLst>
            </p:cNvPr>
            <p:cNvSpPr/>
            <p:nvPr/>
          </p:nvSpPr>
          <p:spPr>
            <a:xfrm>
              <a:off x="2607614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8B68FFF8-1C20-B1D5-E93F-AA62F4B944AD}"/>
                </a:ext>
              </a:extLst>
            </p:cNvPr>
            <p:cNvSpPr/>
            <p:nvPr/>
          </p:nvSpPr>
          <p:spPr>
            <a:xfrm>
              <a:off x="2745188" y="2329950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2A7F06F7-70D6-E1C1-F2E8-63EDABF50CAB}"/>
                </a:ext>
              </a:extLst>
            </p:cNvPr>
            <p:cNvSpPr/>
            <p:nvPr/>
          </p:nvSpPr>
          <p:spPr>
            <a:xfrm>
              <a:off x="2882762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4846A48A-C91E-9062-766A-85DBBFA162B3}"/>
                </a:ext>
              </a:extLst>
            </p:cNvPr>
            <p:cNvSpPr/>
            <p:nvPr/>
          </p:nvSpPr>
          <p:spPr>
            <a:xfrm>
              <a:off x="3021698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664ABC95-0D59-C37E-3576-CF8E94143E30}"/>
                </a:ext>
              </a:extLst>
            </p:cNvPr>
            <p:cNvSpPr/>
            <p:nvPr/>
          </p:nvSpPr>
          <p:spPr>
            <a:xfrm>
              <a:off x="3159272" y="2329950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nl-NL" sz="7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B3D71543-EC7C-B471-D5CF-07DE950A88AA}"/>
                </a:ext>
              </a:extLst>
            </p:cNvPr>
            <p:cNvSpPr/>
            <p:nvPr/>
          </p:nvSpPr>
          <p:spPr>
            <a:xfrm>
              <a:off x="1641872" y="24661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31D11E3F-30FF-51B6-373F-BAB7720B9DCC}"/>
                </a:ext>
              </a:extLst>
            </p:cNvPr>
            <p:cNvSpPr/>
            <p:nvPr/>
          </p:nvSpPr>
          <p:spPr>
            <a:xfrm>
              <a:off x="1779445" y="24661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3A1D9C40-D950-E3B3-9576-36EDF78E494E}"/>
                </a:ext>
              </a:extLst>
            </p:cNvPr>
            <p:cNvSpPr/>
            <p:nvPr/>
          </p:nvSpPr>
          <p:spPr>
            <a:xfrm>
              <a:off x="1917020" y="24661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64B71ABE-E5A2-CA1B-9F74-771A97A8F2C5}"/>
                </a:ext>
              </a:extLst>
            </p:cNvPr>
            <p:cNvSpPr/>
            <p:nvPr/>
          </p:nvSpPr>
          <p:spPr>
            <a:xfrm>
              <a:off x="2055955" y="24661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09ACD9D4-BD01-578D-908F-60B772E97401}"/>
                </a:ext>
              </a:extLst>
            </p:cNvPr>
            <p:cNvSpPr/>
            <p:nvPr/>
          </p:nvSpPr>
          <p:spPr>
            <a:xfrm>
              <a:off x="2193530" y="24661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7368C84B-666D-6DE4-C142-B8EE82DE919B}"/>
                </a:ext>
              </a:extLst>
            </p:cNvPr>
            <p:cNvSpPr/>
            <p:nvPr/>
          </p:nvSpPr>
          <p:spPr>
            <a:xfrm>
              <a:off x="2331104" y="24661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D7ECB531-06BF-FAE5-6C92-2551F3A8E679}"/>
                </a:ext>
              </a:extLst>
            </p:cNvPr>
            <p:cNvSpPr/>
            <p:nvPr/>
          </p:nvSpPr>
          <p:spPr>
            <a:xfrm>
              <a:off x="2468678" y="24661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7E8E8DAE-0094-67D7-3988-9325C6705270}"/>
                </a:ext>
              </a:extLst>
            </p:cNvPr>
            <p:cNvSpPr/>
            <p:nvPr/>
          </p:nvSpPr>
          <p:spPr>
            <a:xfrm>
              <a:off x="2607614" y="24661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211C87F3-F64B-E52B-0847-8FB66505BDC0}"/>
                </a:ext>
              </a:extLst>
            </p:cNvPr>
            <p:cNvSpPr/>
            <p:nvPr/>
          </p:nvSpPr>
          <p:spPr>
            <a:xfrm>
              <a:off x="2745188" y="2466162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37325A10-A075-F54B-63D5-53A394EE19EE}"/>
                </a:ext>
              </a:extLst>
            </p:cNvPr>
            <p:cNvSpPr/>
            <p:nvPr/>
          </p:nvSpPr>
          <p:spPr>
            <a:xfrm>
              <a:off x="2882762" y="24661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FCAA6178-201E-FA36-1B30-9D094FB370E4}"/>
                </a:ext>
              </a:extLst>
            </p:cNvPr>
            <p:cNvSpPr/>
            <p:nvPr/>
          </p:nvSpPr>
          <p:spPr>
            <a:xfrm>
              <a:off x="3021698" y="2466162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r>
                <a:rPr lang="en-US" sz="700" b="1" dirty="0">
                  <a:solidFill>
                    <a:schemeClr val="bg1"/>
                  </a:solidFill>
                </a:rPr>
                <a:t>2</a:t>
              </a:r>
              <a:endParaRPr lang="nl-NL" sz="700" b="1" dirty="0">
                <a:solidFill>
                  <a:schemeClr val="bg1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90011B8-DE31-EB3C-FB49-32098E8668A2}"/>
                </a:ext>
              </a:extLst>
            </p:cNvPr>
            <p:cNvSpPr/>
            <p:nvPr/>
          </p:nvSpPr>
          <p:spPr>
            <a:xfrm>
              <a:off x="1641872" y="260237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B830E62F-0BCB-CE75-C248-5037C4E495E9}"/>
                </a:ext>
              </a:extLst>
            </p:cNvPr>
            <p:cNvSpPr/>
            <p:nvPr/>
          </p:nvSpPr>
          <p:spPr>
            <a:xfrm>
              <a:off x="1779445" y="260237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365C6FE-3EA5-98D6-C3AE-FF4A930085A8}"/>
                </a:ext>
              </a:extLst>
            </p:cNvPr>
            <p:cNvSpPr/>
            <p:nvPr/>
          </p:nvSpPr>
          <p:spPr>
            <a:xfrm>
              <a:off x="1917020" y="260237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B962278E-3FB5-CB2D-72A9-D4337472D1FA}"/>
                </a:ext>
              </a:extLst>
            </p:cNvPr>
            <p:cNvSpPr/>
            <p:nvPr/>
          </p:nvSpPr>
          <p:spPr>
            <a:xfrm>
              <a:off x="2055955" y="260237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0BA53584-91B7-A126-2F5A-894BBB2B9DC6}"/>
                </a:ext>
              </a:extLst>
            </p:cNvPr>
            <p:cNvSpPr/>
            <p:nvPr/>
          </p:nvSpPr>
          <p:spPr>
            <a:xfrm>
              <a:off x="2193530" y="260237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DA7CCB80-8602-F09A-14BF-14E1EED5B2B7}"/>
                </a:ext>
              </a:extLst>
            </p:cNvPr>
            <p:cNvSpPr/>
            <p:nvPr/>
          </p:nvSpPr>
          <p:spPr>
            <a:xfrm>
              <a:off x="2331104" y="260237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D852F4E0-2844-826B-6A35-0D26219FE889}"/>
                </a:ext>
              </a:extLst>
            </p:cNvPr>
            <p:cNvSpPr/>
            <p:nvPr/>
          </p:nvSpPr>
          <p:spPr>
            <a:xfrm>
              <a:off x="2468678" y="260237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5FCB8421-ADD2-3088-1DBF-E2B8C9DCACF7}"/>
                </a:ext>
              </a:extLst>
            </p:cNvPr>
            <p:cNvSpPr/>
            <p:nvPr/>
          </p:nvSpPr>
          <p:spPr>
            <a:xfrm>
              <a:off x="2607614" y="260237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F0137004-89B5-08D6-EBE2-86F1FEBCFA34}"/>
                </a:ext>
              </a:extLst>
            </p:cNvPr>
            <p:cNvSpPr/>
            <p:nvPr/>
          </p:nvSpPr>
          <p:spPr>
            <a:xfrm>
              <a:off x="2745188" y="260237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C745CC79-3F73-FEE3-32F4-80FF574E1BC5}"/>
                </a:ext>
              </a:extLst>
            </p:cNvPr>
            <p:cNvSpPr/>
            <p:nvPr/>
          </p:nvSpPr>
          <p:spPr>
            <a:xfrm>
              <a:off x="2882762" y="260237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358D0E2-75FA-072B-3264-80F7F966743F}"/>
                </a:ext>
              </a:extLst>
            </p:cNvPr>
            <p:cNvSpPr/>
            <p:nvPr/>
          </p:nvSpPr>
          <p:spPr>
            <a:xfrm>
              <a:off x="3021698" y="260237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92836013-F072-FCC5-5981-A94FE898E119}"/>
                </a:ext>
              </a:extLst>
            </p:cNvPr>
            <p:cNvSpPr/>
            <p:nvPr/>
          </p:nvSpPr>
          <p:spPr>
            <a:xfrm>
              <a:off x="1779445" y="273994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3CC77E00-4403-10B8-00CB-C0E4E3E7FFE4}"/>
                </a:ext>
              </a:extLst>
            </p:cNvPr>
            <p:cNvSpPr/>
            <p:nvPr/>
          </p:nvSpPr>
          <p:spPr>
            <a:xfrm>
              <a:off x="1917020" y="273994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7A7D85F6-E384-6BF1-946B-884DC9922B2F}"/>
                </a:ext>
              </a:extLst>
            </p:cNvPr>
            <p:cNvSpPr/>
            <p:nvPr/>
          </p:nvSpPr>
          <p:spPr>
            <a:xfrm>
              <a:off x="2055955" y="273994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0C0BDC4-FD7C-9A68-BADD-2701D314B3EF}"/>
                </a:ext>
              </a:extLst>
            </p:cNvPr>
            <p:cNvSpPr/>
            <p:nvPr/>
          </p:nvSpPr>
          <p:spPr>
            <a:xfrm>
              <a:off x="2193530" y="273994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D4381EEB-6E35-4F8A-EDBD-FEA87F99ECCB}"/>
                </a:ext>
              </a:extLst>
            </p:cNvPr>
            <p:cNvSpPr/>
            <p:nvPr/>
          </p:nvSpPr>
          <p:spPr>
            <a:xfrm>
              <a:off x="2331104" y="273994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750774E7-2411-3EEB-CBAA-D93F5C3AE02E}"/>
                </a:ext>
              </a:extLst>
            </p:cNvPr>
            <p:cNvSpPr/>
            <p:nvPr/>
          </p:nvSpPr>
          <p:spPr>
            <a:xfrm>
              <a:off x="2468678" y="273994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rgbClr val="FFD966"/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054EC8C9-49F6-FF13-BAF4-4CF7834CBEA4}"/>
                </a:ext>
              </a:extLst>
            </p:cNvPr>
            <p:cNvSpPr/>
            <p:nvPr/>
          </p:nvSpPr>
          <p:spPr>
            <a:xfrm>
              <a:off x="2607614" y="273994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3882E673-F441-9F45-726F-44415147645C}"/>
                </a:ext>
              </a:extLst>
            </p:cNvPr>
            <p:cNvSpPr/>
            <p:nvPr/>
          </p:nvSpPr>
          <p:spPr>
            <a:xfrm>
              <a:off x="2745188" y="273994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7BB90640-2B60-2DAA-EA67-97029E4D39B8}"/>
                </a:ext>
              </a:extLst>
            </p:cNvPr>
            <p:cNvSpPr/>
            <p:nvPr/>
          </p:nvSpPr>
          <p:spPr>
            <a:xfrm>
              <a:off x="2882762" y="273994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8BDB5415-C250-9C13-C6CE-A078693EC5A5}"/>
                </a:ext>
              </a:extLst>
            </p:cNvPr>
            <p:cNvSpPr/>
            <p:nvPr/>
          </p:nvSpPr>
          <p:spPr>
            <a:xfrm>
              <a:off x="1917020" y="287616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86140181-9B38-DB80-470F-113C1BE03547}"/>
                </a:ext>
              </a:extLst>
            </p:cNvPr>
            <p:cNvSpPr/>
            <p:nvPr/>
          </p:nvSpPr>
          <p:spPr>
            <a:xfrm>
              <a:off x="2055955" y="287616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2C836358-3E69-264F-2360-E9C11DA727F6}"/>
                </a:ext>
              </a:extLst>
            </p:cNvPr>
            <p:cNvSpPr/>
            <p:nvPr/>
          </p:nvSpPr>
          <p:spPr>
            <a:xfrm>
              <a:off x="2193530" y="287616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D2C5D56E-0468-7837-F97E-4F3D42FFB1BE}"/>
                </a:ext>
              </a:extLst>
            </p:cNvPr>
            <p:cNvSpPr/>
            <p:nvPr/>
          </p:nvSpPr>
          <p:spPr>
            <a:xfrm>
              <a:off x="2331104" y="287616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3CBDC0A6-67DB-9896-C9AF-457D3CF76821}"/>
                </a:ext>
              </a:extLst>
            </p:cNvPr>
            <p:cNvSpPr/>
            <p:nvPr/>
          </p:nvSpPr>
          <p:spPr>
            <a:xfrm>
              <a:off x="2882762" y="287616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B9F2C02F-2F0D-FCC0-0D05-5CE5C1EDEEAD}"/>
                </a:ext>
              </a:extLst>
            </p:cNvPr>
            <p:cNvSpPr/>
            <p:nvPr/>
          </p:nvSpPr>
          <p:spPr>
            <a:xfrm>
              <a:off x="1917020" y="301237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B7B87633-A932-D62F-64C5-BC49070AB462}"/>
                </a:ext>
              </a:extLst>
            </p:cNvPr>
            <p:cNvSpPr/>
            <p:nvPr/>
          </p:nvSpPr>
          <p:spPr>
            <a:xfrm>
              <a:off x="2055955" y="301237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6EE1DC25-B5D3-E8E4-9F3B-7A3CD744F9F0}"/>
                </a:ext>
              </a:extLst>
            </p:cNvPr>
            <p:cNvSpPr/>
            <p:nvPr/>
          </p:nvSpPr>
          <p:spPr>
            <a:xfrm>
              <a:off x="2193530" y="3012371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99AB2D39-F1C9-96C8-8A9F-214521E4CC3B}"/>
                </a:ext>
              </a:extLst>
            </p:cNvPr>
            <p:cNvSpPr/>
            <p:nvPr/>
          </p:nvSpPr>
          <p:spPr>
            <a:xfrm>
              <a:off x="2331104" y="3012371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102D48C5-D55F-97F0-7242-DF932A86F770}"/>
                </a:ext>
              </a:extLst>
            </p:cNvPr>
            <p:cNvSpPr/>
            <p:nvPr/>
          </p:nvSpPr>
          <p:spPr>
            <a:xfrm>
              <a:off x="1917020" y="314858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2043234F-ED68-C37E-4FED-91AF0D4618FA}"/>
                </a:ext>
              </a:extLst>
            </p:cNvPr>
            <p:cNvSpPr/>
            <p:nvPr/>
          </p:nvSpPr>
          <p:spPr>
            <a:xfrm>
              <a:off x="2055955" y="314858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B02FC02E-A2E4-C942-1324-B08B7634AAF6}"/>
                </a:ext>
              </a:extLst>
            </p:cNvPr>
            <p:cNvSpPr/>
            <p:nvPr/>
          </p:nvSpPr>
          <p:spPr>
            <a:xfrm>
              <a:off x="2193530" y="314858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B7418577-AFBC-DAA1-4B67-F5CE4BA24026}"/>
                </a:ext>
              </a:extLst>
            </p:cNvPr>
            <p:cNvSpPr/>
            <p:nvPr/>
          </p:nvSpPr>
          <p:spPr>
            <a:xfrm>
              <a:off x="2331104" y="314858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E54B0FF5-F389-E535-1702-C2DA0CCF50A6}"/>
                </a:ext>
              </a:extLst>
            </p:cNvPr>
            <p:cNvSpPr/>
            <p:nvPr/>
          </p:nvSpPr>
          <p:spPr>
            <a:xfrm>
              <a:off x="2607614" y="314858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029E5B0D-D041-0304-40DC-516E9CD53A9D}"/>
                </a:ext>
              </a:extLst>
            </p:cNvPr>
            <p:cNvSpPr/>
            <p:nvPr/>
          </p:nvSpPr>
          <p:spPr>
            <a:xfrm>
              <a:off x="2745188" y="314858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10EFA813-E022-3639-1DF6-2FABAFA830AA}"/>
                </a:ext>
              </a:extLst>
            </p:cNvPr>
            <p:cNvSpPr/>
            <p:nvPr/>
          </p:nvSpPr>
          <p:spPr>
            <a:xfrm>
              <a:off x="3021698" y="314858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8AA12F36-752F-CED2-FA3D-7EE7ECE96697}"/>
                </a:ext>
              </a:extLst>
            </p:cNvPr>
            <p:cNvSpPr/>
            <p:nvPr/>
          </p:nvSpPr>
          <p:spPr>
            <a:xfrm>
              <a:off x="3159272" y="314858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282630DF-68CF-A640-6B69-7D30F67BF9EB}"/>
                </a:ext>
              </a:extLst>
            </p:cNvPr>
            <p:cNvSpPr/>
            <p:nvPr/>
          </p:nvSpPr>
          <p:spPr>
            <a:xfrm>
              <a:off x="2193530" y="32847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58E0DDCD-512F-4FB1-1ED0-007110BC200C}"/>
                </a:ext>
              </a:extLst>
            </p:cNvPr>
            <p:cNvSpPr/>
            <p:nvPr/>
          </p:nvSpPr>
          <p:spPr>
            <a:xfrm>
              <a:off x="2331104" y="32847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C41A1881-264B-6EE1-AF97-C9DAA9FC595B}"/>
                </a:ext>
              </a:extLst>
            </p:cNvPr>
            <p:cNvSpPr/>
            <p:nvPr/>
          </p:nvSpPr>
          <p:spPr>
            <a:xfrm>
              <a:off x="2468678" y="32847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4422DFA8-A256-EFD5-AE70-228C71692506}"/>
                </a:ext>
              </a:extLst>
            </p:cNvPr>
            <p:cNvSpPr/>
            <p:nvPr/>
          </p:nvSpPr>
          <p:spPr>
            <a:xfrm>
              <a:off x="2607614" y="32847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7916E6E4-9418-8324-694F-AC9B25E2E93B}"/>
                </a:ext>
              </a:extLst>
            </p:cNvPr>
            <p:cNvSpPr/>
            <p:nvPr/>
          </p:nvSpPr>
          <p:spPr>
            <a:xfrm>
              <a:off x="2745188" y="32847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DFAE2C90-0881-2363-0974-017E4A538FD5}"/>
                </a:ext>
              </a:extLst>
            </p:cNvPr>
            <p:cNvSpPr/>
            <p:nvPr/>
          </p:nvSpPr>
          <p:spPr>
            <a:xfrm>
              <a:off x="3159272" y="328479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FC8BA499-CBFA-C22D-C42F-B229B8169D82}"/>
                </a:ext>
              </a:extLst>
            </p:cNvPr>
            <p:cNvSpPr/>
            <p:nvPr/>
          </p:nvSpPr>
          <p:spPr>
            <a:xfrm>
              <a:off x="3296846" y="328479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3F9300FF-25B2-033A-8C34-59F28CA578C3}"/>
                </a:ext>
              </a:extLst>
            </p:cNvPr>
            <p:cNvSpPr/>
            <p:nvPr/>
          </p:nvSpPr>
          <p:spPr>
            <a:xfrm>
              <a:off x="2468678" y="34210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42364682-9898-DDCD-D22A-82141E08905E}"/>
                </a:ext>
              </a:extLst>
            </p:cNvPr>
            <p:cNvSpPr/>
            <p:nvPr/>
          </p:nvSpPr>
          <p:spPr>
            <a:xfrm>
              <a:off x="2607614" y="342100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0B91B6D2-8466-39E4-B8F0-4CF243034D59}"/>
                </a:ext>
              </a:extLst>
            </p:cNvPr>
            <p:cNvSpPr/>
            <p:nvPr/>
          </p:nvSpPr>
          <p:spPr>
            <a:xfrm>
              <a:off x="2745188" y="342100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58EC237F-0985-EA54-FD79-81E75FF7A3BA}"/>
                </a:ext>
              </a:extLst>
            </p:cNvPr>
            <p:cNvSpPr/>
            <p:nvPr/>
          </p:nvSpPr>
          <p:spPr>
            <a:xfrm>
              <a:off x="2607614" y="355858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4EF9A822-47E0-84B3-7418-633F45FD08F0}"/>
                </a:ext>
              </a:extLst>
            </p:cNvPr>
            <p:cNvSpPr/>
            <p:nvPr/>
          </p:nvSpPr>
          <p:spPr>
            <a:xfrm>
              <a:off x="2745188" y="355858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88ED6DED-03FE-3538-3841-01BAF8B147BE}"/>
                </a:ext>
              </a:extLst>
            </p:cNvPr>
            <p:cNvSpPr/>
            <p:nvPr/>
          </p:nvSpPr>
          <p:spPr>
            <a:xfrm>
              <a:off x="3021698" y="355858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CAE069EE-4E76-C2AC-6E2A-92729FFB3FEB}"/>
                </a:ext>
              </a:extLst>
            </p:cNvPr>
            <p:cNvSpPr/>
            <p:nvPr/>
          </p:nvSpPr>
          <p:spPr>
            <a:xfrm>
              <a:off x="3159272" y="3558581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D27E8734-8D39-EBD7-D1D5-50339CB4B775}"/>
                </a:ext>
              </a:extLst>
            </p:cNvPr>
            <p:cNvSpPr/>
            <p:nvPr/>
          </p:nvSpPr>
          <p:spPr>
            <a:xfrm>
              <a:off x="3296846" y="355858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543EADC6-E13F-3C58-D3E5-A36FD5275D40}"/>
                </a:ext>
              </a:extLst>
            </p:cNvPr>
            <p:cNvSpPr/>
            <p:nvPr/>
          </p:nvSpPr>
          <p:spPr>
            <a:xfrm>
              <a:off x="3435783" y="3558581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8E9E51B2-3630-354D-19BC-CD77F5CDFDB4}"/>
                </a:ext>
              </a:extLst>
            </p:cNvPr>
            <p:cNvSpPr/>
            <p:nvPr/>
          </p:nvSpPr>
          <p:spPr>
            <a:xfrm>
              <a:off x="2745188" y="369479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1FB7337D-DB65-38F4-2C0F-E9DA79BBDEB4}"/>
                </a:ext>
              </a:extLst>
            </p:cNvPr>
            <p:cNvSpPr/>
            <p:nvPr/>
          </p:nvSpPr>
          <p:spPr>
            <a:xfrm>
              <a:off x="2882762" y="369479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CC6D2B84-3993-2549-E434-AA59CA7CEFB5}"/>
                </a:ext>
              </a:extLst>
            </p:cNvPr>
            <p:cNvSpPr/>
            <p:nvPr/>
          </p:nvSpPr>
          <p:spPr>
            <a:xfrm>
              <a:off x="3021698" y="369479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DB1CF4A9-DE57-07D2-7D1A-473F5E4C1BEB}"/>
                </a:ext>
              </a:extLst>
            </p:cNvPr>
            <p:cNvSpPr/>
            <p:nvPr/>
          </p:nvSpPr>
          <p:spPr>
            <a:xfrm>
              <a:off x="3159272" y="369479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5CBA49F5-AD2E-318F-00D0-DB289A8B672C}"/>
                </a:ext>
              </a:extLst>
            </p:cNvPr>
            <p:cNvSpPr/>
            <p:nvPr/>
          </p:nvSpPr>
          <p:spPr>
            <a:xfrm>
              <a:off x="3296846" y="369479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49E1F2F5-4A62-350E-1862-00A3018C4DC0}"/>
                </a:ext>
              </a:extLst>
            </p:cNvPr>
            <p:cNvSpPr/>
            <p:nvPr/>
          </p:nvSpPr>
          <p:spPr>
            <a:xfrm>
              <a:off x="3435783" y="3694793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6B923C13-7316-A681-4C97-9199F2AF0F88}"/>
                </a:ext>
              </a:extLst>
            </p:cNvPr>
            <p:cNvSpPr/>
            <p:nvPr/>
          </p:nvSpPr>
          <p:spPr>
            <a:xfrm>
              <a:off x="3573356" y="3694793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9B52EF4C-8BAD-8563-E737-845E60E73AF2}"/>
                </a:ext>
              </a:extLst>
            </p:cNvPr>
            <p:cNvSpPr/>
            <p:nvPr/>
          </p:nvSpPr>
          <p:spPr>
            <a:xfrm>
              <a:off x="3021698" y="38310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0F58269-3FA0-7EDA-A0F3-C26DE675AFA5}"/>
                </a:ext>
              </a:extLst>
            </p:cNvPr>
            <p:cNvSpPr/>
            <p:nvPr/>
          </p:nvSpPr>
          <p:spPr>
            <a:xfrm>
              <a:off x="3159272" y="38310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CC4A1D85-4774-A5E5-9C22-A90F4AF62E32}"/>
                </a:ext>
              </a:extLst>
            </p:cNvPr>
            <p:cNvSpPr/>
            <p:nvPr/>
          </p:nvSpPr>
          <p:spPr>
            <a:xfrm>
              <a:off x="3296846" y="38310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26C6992A-18EE-5FE2-F95C-4330F1FBCC56}"/>
                </a:ext>
              </a:extLst>
            </p:cNvPr>
            <p:cNvSpPr/>
            <p:nvPr/>
          </p:nvSpPr>
          <p:spPr>
            <a:xfrm>
              <a:off x="3435783" y="3831005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3E93847E-D891-1C05-6124-ABCB44683FD6}"/>
                </a:ext>
              </a:extLst>
            </p:cNvPr>
            <p:cNvSpPr/>
            <p:nvPr/>
          </p:nvSpPr>
          <p:spPr>
            <a:xfrm>
              <a:off x="3573356" y="38310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19DE24F5-3E5B-F0B0-6B5C-3A51C160496E}"/>
                </a:ext>
              </a:extLst>
            </p:cNvPr>
            <p:cNvSpPr/>
            <p:nvPr/>
          </p:nvSpPr>
          <p:spPr>
            <a:xfrm>
              <a:off x="3710930" y="3831005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927D9DF4-B254-9114-0316-BE7708B8392A}"/>
                </a:ext>
              </a:extLst>
            </p:cNvPr>
            <p:cNvSpPr/>
            <p:nvPr/>
          </p:nvSpPr>
          <p:spPr>
            <a:xfrm>
              <a:off x="2882762" y="39672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4BF47953-51DC-1046-5345-BCA1D557C542}"/>
                </a:ext>
              </a:extLst>
            </p:cNvPr>
            <p:cNvSpPr/>
            <p:nvPr/>
          </p:nvSpPr>
          <p:spPr>
            <a:xfrm>
              <a:off x="3021698" y="39672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D6B60A83-934C-597B-7509-7F5DAA1A8CFC}"/>
                </a:ext>
              </a:extLst>
            </p:cNvPr>
            <p:cNvSpPr/>
            <p:nvPr/>
          </p:nvSpPr>
          <p:spPr>
            <a:xfrm>
              <a:off x="3159272" y="39672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4A9A3A60-F4D6-F4E3-933D-78D7A4960C15}"/>
                </a:ext>
              </a:extLst>
            </p:cNvPr>
            <p:cNvSpPr/>
            <p:nvPr/>
          </p:nvSpPr>
          <p:spPr>
            <a:xfrm>
              <a:off x="3296846" y="39672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A7CB8062-2AED-7BC1-4B4E-EE645C1231F7}"/>
                </a:ext>
              </a:extLst>
            </p:cNvPr>
            <p:cNvSpPr/>
            <p:nvPr/>
          </p:nvSpPr>
          <p:spPr>
            <a:xfrm>
              <a:off x="3435783" y="39672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C2BFCE57-DFFA-BC7D-B8B6-7DE73B5920A4}"/>
                </a:ext>
              </a:extLst>
            </p:cNvPr>
            <p:cNvSpPr/>
            <p:nvPr/>
          </p:nvSpPr>
          <p:spPr>
            <a:xfrm>
              <a:off x="3573356" y="39672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47CF7F6A-E0D7-D997-040B-C8B8CDB55950}"/>
                </a:ext>
              </a:extLst>
            </p:cNvPr>
            <p:cNvSpPr/>
            <p:nvPr/>
          </p:nvSpPr>
          <p:spPr>
            <a:xfrm>
              <a:off x="3710930" y="3967217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FD47C937-7D15-34E7-57C5-29DB9A4722F2}"/>
                </a:ext>
              </a:extLst>
            </p:cNvPr>
            <p:cNvSpPr/>
            <p:nvPr/>
          </p:nvSpPr>
          <p:spPr>
            <a:xfrm>
              <a:off x="3848504" y="3967217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8FC27166-97FA-3974-4388-9378825ABEDD}"/>
                </a:ext>
              </a:extLst>
            </p:cNvPr>
            <p:cNvSpPr/>
            <p:nvPr/>
          </p:nvSpPr>
          <p:spPr>
            <a:xfrm>
              <a:off x="2882762" y="41034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A7467B5F-8389-D5C8-AB49-456F3FE28527}"/>
                </a:ext>
              </a:extLst>
            </p:cNvPr>
            <p:cNvSpPr/>
            <p:nvPr/>
          </p:nvSpPr>
          <p:spPr>
            <a:xfrm>
              <a:off x="3021698" y="41034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8C8147DB-3671-A0A8-92E5-0EB398809727}"/>
                </a:ext>
              </a:extLst>
            </p:cNvPr>
            <p:cNvSpPr/>
            <p:nvPr/>
          </p:nvSpPr>
          <p:spPr>
            <a:xfrm>
              <a:off x="3159272" y="41034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F05B082A-2003-2661-4A5E-DA299FF3BB51}"/>
                </a:ext>
              </a:extLst>
            </p:cNvPr>
            <p:cNvSpPr/>
            <p:nvPr/>
          </p:nvSpPr>
          <p:spPr>
            <a:xfrm>
              <a:off x="3296846" y="41034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441458D3-CC75-4682-EC2B-4200F5403303}"/>
                </a:ext>
              </a:extLst>
            </p:cNvPr>
            <p:cNvSpPr/>
            <p:nvPr/>
          </p:nvSpPr>
          <p:spPr>
            <a:xfrm>
              <a:off x="3435783" y="41034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A41800A3-87E2-F03B-BA56-CEE62E1745D4}"/>
                </a:ext>
              </a:extLst>
            </p:cNvPr>
            <p:cNvSpPr/>
            <p:nvPr/>
          </p:nvSpPr>
          <p:spPr>
            <a:xfrm>
              <a:off x="3573356" y="41034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01C0303D-77D8-1F94-8C59-1BD153311D99}"/>
                </a:ext>
              </a:extLst>
            </p:cNvPr>
            <p:cNvSpPr/>
            <p:nvPr/>
          </p:nvSpPr>
          <p:spPr>
            <a:xfrm>
              <a:off x="3710930" y="41034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57C54EB7-0AA5-AE58-EBF8-846628F6A404}"/>
                </a:ext>
              </a:extLst>
            </p:cNvPr>
            <p:cNvSpPr/>
            <p:nvPr/>
          </p:nvSpPr>
          <p:spPr>
            <a:xfrm>
              <a:off x="3848504" y="41034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9 w 114417"/>
                <a:gd name="connsiteY1" fmla="*/ 114418 h 114418"/>
                <a:gd name="connsiteX2" fmla="*/ 0 w 114417"/>
                <a:gd name="connsiteY2" fmla="*/ 57209 h 114418"/>
                <a:gd name="connsiteX3" fmla="*/ 57209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37E3FA15-AF98-E33F-C93A-30B0DC6E2E62}"/>
                </a:ext>
              </a:extLst>
            </p:cNvPr>
            <p:cNvSpPr/>
            <p:nvPr/>
          </p:nvSpPr>
          <p:spPr>
            <a:xfrm>
              <a:off x="3987441" y="4103429"/>
              <a:ext cx="114417" cy="114418"/>
            </a:xfrm>
            <a:custGeom>
              <a:avLst/>
              <a:gdLst>
                <a:gd name="connsiteX0" fmla="*/ 114418 w 114417"/>
                <a:gd name="connsiteY0" fmla="*/ 57209 h 114418"/>
                <a:gd name="connsiteX1" fmla="*/ 57208 w 114417"/>
                <a:gd name="connsiteY1" fmla="*/ 114418 h 114418"/>
                <a:gd name="connsiteX2" fmla="*/ 0 w 114417"/>
                <a:gd name="connsiteY2" fmla="*/ 57209 h 114418"/>
                <a:gd name="connsiteX3" fmla="*/ 57208 w 114417"/>
                <a:gd name="connsiteY3" fmla="*/ 0 h 114418"/>
                <a:gd name="connsiteX4" fmla="*/ 114418 w 114417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91601DC8-04AA-E00C-99F8-FADD877DD23B}"/>
                </a:ext>
              </a:extLst>
            </p:cNvPr>
            <p:cNvSpPr/>
            <p:nvPr/>
          </p:nvSpPr>
          <p:spPr>
            <a:xfrm>
              <a:off x="4125014" y="4103429"/>
              <a:ext cx="114418" cy="114418"/>
            </a:xfrm>
            <a:custGeom>
              <a:avLst/>
              <a:gdLst>
                <a:gd name="connsiteX0" fmla="*/ 114418 w 114418"/>
                <a:gd name="connsiteY0" fmla="*/ 57209 h 114418"/>
                <a:gd name="connsiteX1" fmla="*/ 57209 w 114418"/>
                <a:gd name="connsiteY1" fmla="*/ 114418 h 114418"/>
                <a:gd name="connsiteX2" fmla="*/ 0 w 114418"/>
                <a:gd name="connsiteY2" fmla="*/ 57209 h 114418"/>
                <a:gd name="connsiteX3" fmla="*/ 57209 w 114418"/>
                <a:gd name="connsiteY3" fmla="*/ 0 h 114418"/>
                <a:gd name="connsiteX4" fmla="*/ 114418 w 114418"/>
                <a:gd name="connsiteY4" fmla="*/ 57209 h 11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8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3BDA5DDC-D59B-C081-C815-A567F809811F}"/>
                </a:ext>
              </a:extLst>
            </p:cNvPr>
            <p:cNvSpPr/>
            <p:nvPr/>
          </p:nvSpPr>
          <p:spPr>
            <a:xfrm>
              <a:off x="2882762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F6BF455B-0262-07D6-C228-9178F9E8E0DF}"/>
                </a:ext>
              </a:extLst>
            </p:cNvPr>
            <p:cNvSpPr/>
            <p:nvPr/>
          </p:nvSpPr>
          <p:spPr>
            <a:xfrm>
              <a:off x="3021698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D7765A85-8949-7B18-57BB-C52A48549467}"/>
                </a:ext>
              </a:extLst>
            </p:cNvPr>
            <p:cNvSpPr/>
            <p:nvPr/>
          </p:nvSpPr>
          <p:spPr>
            <a:xfrm>
              <a:off x="3159272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89338ECB-4D58-D5BE-BDD6-82AB6DFD330D}"/>
                </a:ext>
              </a:extLst>
            </p:cNvPr>
            <p:cNvSpPr/>
            <p:nvPr/>
          </p:nvSpPr>
          <p:spPr>
            <a:xfrm>
              <a:off x="3296846" y="424100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CB15DAAA-8C7B-E156-0C58-32D4E2545BA7}"/>
                </a:ext>
              </a:extLst>
            </p:cNvPr>
            <p:cNvSpPr/>
            <p:nvPr/>
          </p:nvSpPr>
          <p:spPr>
            <a:xfrm>
              <a:off x="3435783" y="424100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740FB987-08D2-3EC9-402A-D42FCC986C69}"/>
                </a:ext>
              </a:extLst>
            </p:cNvPr>
            <p:cNvSpPr/>
            <p:nvPr/>
          </p:nvSpPr>
          <p:spPr>
            <a:xfrm>
              <a:off x="3573356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CB182A0D-EC92-BD89-7D46-617A5C88557A}"/>
                </a:ext>
              </a:extLst>
            </p:cNvPr>
            <p:cNvSpPr/>
            <p:nvPr/>
          </p:nvSpPr>
          <p:spPr>
            <a:xfrm>
              <a:off x="3710930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4F22FF11-9010-F1E5-81F4-194AB8216559}"/>
                </a:ext>
              </a:extLst>
            </p:cNvPr>
            <p:cNvSpPr/>
            <p:nvPr/>
          </p:nvSpPr>
          <p:spPr>
            <a:xfrm>
              <a:off x="3848504" y="424100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40F6251B-D162-ED26-010A-5EDC9EC4076F}"/>
                </a:ext>
              </a:extLst>
            </p:cNvPr>
            <p:cNvSpPr/>
            <p:nvPr/>
          </p:nvSpPr>
          <p:spPr>
            <a:xfrm>
              <a:off x="3987441" y="4241003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0AD6CABB-F532-5282-20F0-4AB2543C43FE}"/>
                </a:ext>
              </a:extLst>
            </p:cNvPr>
            <p:cNvSpPr/>
            <p:nvPr/>
          </p:nvSpPr>
          <p:spPr>
            <a:xfrm>
              <a:off x="4125014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AE212AD5-8B94-9BD2-FC00-EB0DF9DF2E17}"/>
                </a:ext>
              </a:extLst>
            </p:cNvPr>
            <p:cNvSpPr/>
            <p:nvPr/>
          </p:nvSpPr>
          <p:spPr>
            <a:xfrm>
              <a:off x="4262588" y="4241003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97812FD0-CA5F-BFE4-FCBF-4DD68B33480D}"/>
                </a:ext>
              </a:extLst>
            </p:cNvPr>
            <p:cNvSpPr/>
            <p:nvPr/>
          </p:nvSpPr>
          <p:spPr>
            <a:xfrm>
              <a:off x="2882762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BD8F267F-AB0A-E26E-6388-E6060679E122}"/>
                </a:ext>
              </a:extLst>
            </p:cNvPr>
            <p:cNvSpPr/>
            <p:nvPr/>
          </p:nvSpPr>
          <p:spPr>
            <a:xfrm>
              <a:off x="3021698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9F3A83DB-10A0-1CAD-FA71-5C2174946BAC}"/>
                </a:ext>
              </a:extLst>
            </p:cNvPr>
            <p:cNvSpPr/>
            <p:nvPr/>
          </p:nvSpPr>
          <p:spPr>
            <a:xfrm>
              <a:off x="3159272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EE6EE967-4A60-2D16-E6A2-5E111B86C5D8}"/>
                </a:ext>
              </a:extLst>
            </p:cNvPr>
            <p:cNvSpPr/>
            <p:nvPr/>
          </p:nvSpPr>
          <p:spPr>
            <a:xfrm>
              <a:off x="3296846" y="437721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6941DB63-1045-B8F2-C72D-D592E2EBFA8C}"/>
                </a:ext>
              </a:extLst>
            </p:cNvPr>
            <p:cNvSpPr/>
            <p:nvPr/>
          </p:nvSpPr>
          <p:spPr>
            <a:xfrm>
              <a:off x="3435783" y="437721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49277BD5-AA99-4579-0783-4E375ABE55C7}"/>
                </a:ext>
              </a:extLst>
            </p:cNvPr>
            <p:cNvSpPr/>
            <p:nvPr/>
          </p:nvSpPr>
          <p:spPr>
            <a:xfrm>
              <a:off x="3573356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1D76A580-64E9-A6CC-2F7C-497F00D3150A}"/>
                </a:ext>
              </a:extLst>
            </p:cNvPr>
            <p:cNvSpPr/>
            <p:nvPr/>
          </p:nvSpPr>
          <p:spPr>
            <a:xfrm>
              <a:off x="3710930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FE605A69-B42F-389C-0E8F-F95F29B4A521}"/>
                </a:ext>
              </a:extLst>
            </p:cNvPr>
            <p:cNvSpPr/>
            <p:nvPr/>
          </p:nvSpPr>
          <p:spPr>
            <a:xfrm>
              <a:off x="3848504" y="437721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AD584016-623E-0D58-F836-CCC3DFF8A81B}"/>
                </a:ext>
              </a:extLst>
            </p:cNvPr>
            <p:cNvSpPr/>
            <p:nvPr/>
          </p:nvSpPr>
          <p:spPr>
            <a:xfrm>
              <a:off x="3987441" y="4377215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0D476F92-F55F-744D-7CB6-A8896B7383FC}"/>
                </a:ext>
              </a:extLst>
            </p:cNvPr>
            <p:cNvSpPr/>
            <p:nvPr/>
          </p:nvSpPr>
          <p:spPr>
            <a:xfrm>
              <a:off x="4125014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50E1025A-B17B-9D7A-E77F-50FB89F799D3}"/>
                </a:ext>
              </a:extLst>
            </p:cNvPr>
            <p:cNvSpPr/>
            <p:nvPr/>
          </p:nvSpPr>
          <p:spPr>
            <a:xfrm>
              <a:off x="4262588" y="4377215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DDB89B53-4E86-29F7-8F3D-05984AB81D34}"/>
                </a:ext>
              </a:extLst>
            </p:cNvPr>
            <p:cNvSpPr/>
            <p:nvPr/>
          </p:nvSpPr>
          <p:spPr>
            <a:xfrm>
              <a:off x="3021698" y="45134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7ADD4094-2460-3F70-AD7E-35297EC76271}"/>
                </a:ext>
              </a:extLst>
            </p:cNvPr>
            <p:cNvSpPr/>
            <p:nvPr/>
          </p:nvSpPr>
          <p:spPr>
            <a:xfrm>
              <a:off x="3159272" y="45134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BDA993E4-B8F6-61D7-86B3-BFDCFDBF1DB0}"/>
                </a:ext>
              </a:extLst>
            </p:cNvPr>
            <p:cNvSpPr/>
            <p:nvPr/>
          </p:nvSpPr>
          <p:spPr>
            <a:xfrm>
              <a:off x="3296846" y="45134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B92DDB59-2F45-B9FB-F44C-D3590F73C195}"/>
                </a:ext>
              </a:extLst>
            </p:cNvPr>
            <p:cNvSpPr/>
            <p:nvPr/>
          </p:nvSpPr>
          <p:spPr>
            <a:xfrm>
              <a:off x="3435783" y="45134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10F9398-0275-045E-DB1E-9C7E3F973497}"/>
                </a:ext>
              </a:extLst>
            </p:cNvPr>
            <p:cNvSpPr/>
            <p:nvPr/>
          </p:nvSpPr>
          <p:spPr>
            <a:xfrm>
              <a:off x="3573356" y="45134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20BD494A-2E60-32F6-1D39-0CD7EA13D5D9}"/>
                </a:ext>
              </a:extLst>
            </p:cNvPr>
            <p:cNvSpPr/>
            <p:nvPr/>
          </p:nvSpPr>
          <p:spPr>
            <a:xfrm>
              <a:off x="3710930" y="45134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E15A24A6-04C7-DFDD-2D3D-8FC90E32CDF3}"/>
                </a:ext>
              </a:extLst>
            </p:cNvPr>
            <p:cNvSpPr/>
            <p:nvPr/>
          </p:nvSpPr>
          <p:spPr>
            <a:xfrm>
              <a:off x="3848504" y="45134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A35739EB-2534-AE4F-97B4-62BDD268E629}"/>
                </a:ext>
              </a:extLst>
            </p:cNvPr>
            <p:cNvSpPr/>
            <p:nvPr/>
          </p:nvSpPr>
          <p:spPr>
            <a:xfrm>
              <a:off x="3987441" y="4513427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A3C8361C-AE76-B4CD-0C68-237CA92687C0}"/>
                </a:ext>
              </a:extLst>
            </p:cNvPr>
            <p:cNvSpPr/>
            <p:nvPr/>
          </p:nvSpPr>
          <p:spPr>
            <a:xfrm>
              <a:off x="4125014" y="4513427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C73876B6-206E-6F5C-8B78-1AE66C4A5E20}"/>
                </a:ext>
              </a:extLst>
            </p:cNvPr>
            <p:cNvSpPr/>
            <p:nvPr/>
          </p:nvSpPr>
          <p:spPr>
            <a:xfrm>
              <a:off x="3021698" y="464963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3D2AEE4B-A05B-63E9-6296-FF7782A2DD29}"/>
                </a:ext>
              </a:extLst>
            </p:cNvPr>
            <p:cNvSpPr/>
            <p:nvPr/>
          </p:nvSpPr>
          <p:spPr>
            <a:xfrm>
              <a:off x="3159272" y="464963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9FAB085C-861C-3FA0-566D-534EC82C5067}"/>
                </a:ext>
              </a:extLst>
            </p:cNvPr>
            <p:cNvSpPr/>
            <p:nvPr/>
          </p:nvSpPr>
          <p:spPr>
            <a:xfrm>
              <a:off x="3296846" y="464963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AB6F4BFF-E0C2-4F02-2DC1-612F1DE3FBE0}"/>
                </a:ext>
              </a:extLst>
            </p:cNvPr>
            <p:cNvSpPr/>
            <p:nvPr/>
          </p:nvSpPr>
          <p:spPr>
            <a:xfrm>
              <a:off x="3435783" y="464963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9C44D975-6DE0-1C48-D921-25FD6A781BD9}"/>
                </a:ext>
              </a:extLst>
            </p:cNvPr>
            <p:cNvSpPr/>
            <p:nvPr/>
          </p:nvSpPr>
          <p:spPr>
            <a:xfrm>
              <a:off x="3573356" y="464963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F5E92A56-6AB5-00C4-EB8F-63DCCB015971}"/>
                </a:ext>
              </a:extLst>
            </p:cNvPr>
            <p:cNvSpPr/>
            <p:nvPr/>
          </p:nvSpPr>
          <p:spPr>
            <a:xfrm>
              <a:off x="3710930" y="464963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65F17FB5-8DB8-D445-4FB8-665155456717}"/>
                </a:ext>
              </a:extLst>
            </p:cNvPr>
            <p:cNvSpPr/>
            <p:nvPr/>
          </p:nvSpPr>
          <p:spPr>
            <a:xfrm>
              <a:off x="3848504" y="464963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6E724947-6AD9-27D4-C39B-9A7DE642AC15}"/>
                </a:ext>
              </a:extLst>
            </p:cNvPr>
            <p:cNvSpPr/>
            <p:nvPr/>
          </p:nvSpPr>
          <p:spPr>
            <a:xfrm>
              <a:off x="3987441" y="464963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B825C2CF-97D3-E877-554A-FECA8BE517D4}"/>
                </a:ext>
              </a:extLst>
            </p:cNvPr>
            <p:cNvSpPr/>
            <p:nvPr/>
          </p:nvSpPr>
          <p:spPr>
            <a:xfrm>
              <a:off x="4125014" y="464963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C131664B-338F-6732-8D7C-FB72CB90713C}"/>
                </a:ext>
              </a:extLst>
            </p:cNvPr>
            <p:cNvSpPr/>
            <p:nvPr/>
          </p:nvSpPr>
          <p:spPr>
            <a:xfrm>
              <a:off x="3159272" y="478585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5AE1DBB7-5070-D888-5FF5-5442A977E444}"/>
                </a:ext>
              </a:extLst>
            </p:cNvPr>
            <p:cNvSpPr/>
            <p:nvPr/>
          </p:nvSpPr>
          <p:spPr>
            <a:xfrm>
              <a:off x="3296846" y="478585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39CFD8CA-2700-5F2F-BE91-A185F08FC384}"/>
                </a:ext>
              </a:extLst>
            </p:cNvPr>
            <p:cNvSpPr/>
            <p:nvPr/>
          </p:nvSpPr>
          <p:spPr>
            <a:xfrm>
              <a:off x="3435783" y="478585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90E30CE6-D84A-E9ED-F1C9-94F62AA734D7}"/>
                </a:ext>
              </a:extLst>
            </p:cNvPr>
            <p:cNvSpPr/>
            <p:nvPr/>
          </p:nvSpPr>
          <p:spPr>
            <a:xfrm>
              <a:off x="3573356" y="478585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1458924A-58D1-E0E2-A816-37658D255649}"/>
                </a:ext>
              </a:extLst>
            </p:cNvPr>
            <p:cNvSpPr/>
            <p:nvPr/>
          </p:nvSpPr>
          <p:spPr>
            <a:xfrm>
              <a:off x="3710930" y="478585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5E62A098-E387-B51F-4632-9CFBA1746B8A}"/>
                </a:ext>
              </a:extLst>
            </p:cNvPr>
            <p:cNvSpPr/>
            <p:nvPr/>
          </p:nvSpPr>
          <p:spPr>
            <a:xfrm>
              <a:off x="3848504" y="478585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72569D70-999C-A476-AB4E-2A29BEE9413E}"/>
                </a:ext>
              </a:extLst>
            </p:cNvPr>
            <p:cNvSpPr/>
            <p:nvPr/>
          </p:nvSpPr>
          <p:spPr>
            <a:xfrm>
              <a:off x="3987441" y="478585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B3F3E00D-A2FE-B5FD-432D-FFC12A69E231}"/>
                </a:ext>
              </a:extLst>
            </p:cNvPr>
            <p:cNvSpPr/>
            <p:nvPr/>
          </p:nvSpPr>
          <p:spPr>
            <a:xfrm>
              <a:off x="4125014" y="478585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301D7851-77BC-6708-B9ED-38C4344D106B}"/>
                </a:ext>
              </a:extLst>
            </p:cNvPr>
            <p:cNvSpPr/>
            <p:nvPr/>
          </p:nvSpPr>
          <p:spPr>
            <a:xfrm>
              <a:off x="3159272" y="49220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E40B7984-D285-3249-4B4D-A9D36D165C72}"/>
                </a:ext>
              </a:extLst>
            </p:cNvPr>
            <p:cNvSpPr/>
            <p:nvPr/>
          </p:nvSpPr>
          <p:spPr>
            <a:xfrm>
              <a:off x="3296846" y="49220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4166AAB1-7D53-B6E4-A4B1-AEE2FD890046}"/>
                </a:ext>
              </a:extLst>
            </p:cNvPr>
            <p:cNvSpPr/>
            <p:nvPr/>
          </p:nvSpPr>
          <p:spPr>
            <a:xfrm>
              <a:off x="3435783" y="49220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4A158DB6-57C7-7F36-B85B-DB7961700650}"/>
                </a:ext>
              </a:extLst>
            </p:cNvPr>
            <p:cNvSpPr/>
            <p:nvPr/>
          </p:nvSpPr>
          <p:spPr>
            <a:xfrm>
              <a:off x="3573356" y="49220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C41D9E39-9A4B-5085-F114-B5558B443765}"/>
                </a:ext>
              </a:extLst>
            </p:cNvPr>
            <p:cNvSpPr/>
            <p:nvPr/>
          </p:nvSpPr>
          <p:spPr>
            <a:xfrm>
              <a:off x="3710930" y="49220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2AE46B18-FBB0-9AC9-D1AF-BE85A572CCB0}"/>
                </a:ext>
              </a:extLst>
            </p:cNvPr>
            <p:cNvSpPr/>
            <p:nvPr/>
          </p:nvSpPr>
          <p:spPr>
            <a:xfrm>
              <a:off x="3848504" y="49220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552F602C-B36D-87AA-C3EB-77D624BCDFEA}"/>
                </a:ext>
              </a:extLst>
            </p:cNvPr>
            <p:cNvSpPr/>
            <p:nvPr/>
          </p:nvSpPr>
          <p:spPr>
            <a:xfrm>
              <a:off x="3987441" y="492206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E2C9031A-D908-2DAA-05ED-F770A1D74B55}"/>
                </a:ext>
              </a:extLst>
            </p:cNvPr>
            <p:cNvSpPr/>
            <p:nvPr/>
          </p:nvSpPr>
          <p:spPr>
            <a:xfrm>
              <a:off x="4125014" y="492206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1362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EAA93282-6196-20F3-9F1D-5FE0BE2F0B26}"/>
                </a:ext>
              </a:extLst>
            </p:cNvPr>
            <p:cNvSpPr/>
            <p:nvPr/>
          </p:nvSpPr>
          <p:spPr>
            <a:xfrm>
              <a:off x="3159272" y="505691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1D179979-A426-D72C-5C84-3CC87F7BD917}"/>
                </a:ext>
              </a:extLst>
            </p:cNvPr>
            <p:cNvSpPr/>
            <p:nvPr/>
          </p:nvSpPr>
          <p:spPr>
            <a:xfrm>
              <a:off x="3296846" y="505691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5130FAB5-ED92-C88F-E239-858AFC9ECAE4}"/>
                </a:ext>
              </a:extLst>
            </p:cNvPr>
            <p:cNvSpPr/>
            <p:nvPr/>
          </p:nvSpPr>
          <p:spPr>
            <a:xfrm>
              <a:off x="3435783" y="505691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079ACD59-28F8-0E3D-F067-CBCAB4143314}"/>
                </a:ext>
              </a:extLst>
            </p:cNvPr>
            <p:cNvSpPr/>
            <p:nvPr/>
          </p:nvSpPr>
          <p:spPr>
            <a:xfrm>
              <a:off x="3573356" y="505691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1791A580-9E9A-D30D-06CA-E11872E9C112}"/>
                </a:ext>
              </a:extLst>
            </p:cNvPr>
            <p:cNvSpPr/>
            <p:nvPr/>
          </p:nvSpPr>
          <p:spPr>
            <a:xfrm>
              <a:off x="3710930" y="505691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6816240C-D478-AF1D-6E3C-665A32E5BD35}"/>
                </a:ext>
              </a:extLst>
            </p:cNvPr>
            <p:cNvSpPr/>
            <p:nvPr/>
          </p:nvSpPr>
          <p:spPr>
            <a:xfrm>
              <a:off x="3848504" y="505691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663ED367-ED99-29B4-983A-37056EC6D251}"/>
                </a:ext>
              </a:extLst>
            </p:cNvPr>
            <p:cNvSpPr/>
            <p:nvPr/>
          </p:nvSpPr>
          <p:spPr>
            <a:xfrm>
              <a:off x="3987441" y="505691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55AD2D34-5819-9D11-8116-55E29A04062C}"/>
                </a:ext>
              </a:extLst>
            </p:cNvPr>
            <p:cNvSpPr/>
            <p:nvPr/>
          </p:nvSpPr>
          <p:spPr>
            <a:xfrm>
              <a:off x="3159272" y="51944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8F4C1D5C-0A23-07C6-3FF4-8D2ECEA46F7E}"/>
                </a:ext>
              </a:extLst>
            </p:cNvPr>
            <p:cNvSpPr/>
            <p:nvPr/>
          </p:nvSpPr>
          <p:spPr>
            <a:xfrm>
              <a:off x="3296846" y="51944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0DAFE494-EC76-5D02-77D9-0E6EA5A4F071}"/>
                </a:ext>
              </a:extLst>
            </p:cNvPr>
            <p:cNvSpPr/>
            <p:nvPr/>
          </p:nvSpPr>
          <p:spPr>
            <a:xfrm>
              <a:off x="3435783" y="51944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16710B67-0DDD-DE5B-5799-0C148BBA6D9C}"/>
                </a:ext>
              </a:extLst>
            </p:cNvPr>
            <p:cNvSpPr/>
            <p:nvPr/>
          </p:nvSpPr>
          <p:spPr>
            <a:xfrm>
              <a:off x="3573356" y="51944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A924F37A-843F-5E4F-499A-E73264D7E7BB}"/>
                </a:ext>
              </a:extLst>
            </p:cNvPr>
            <p:cNvSpPr/>
            <p:nvPr/>
          </p:nvSpPr>
          <p:spPr>
            <a:xfrm>
              <a:off x="3710930" y="519448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148687C9-0E84-1882-25F1-62F56D72BBB9}"/>
                </a:ext>
              </a:extLst>
            </p:cNvPr>
            <p:cNvSpPr/>
            <p:nvPr/>
          </p:nvSpPr>
          <p:spPr>
            <a:xfrm>
              <a:off x="3848504" y="519448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9900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B1BF1F86-8927-836B-D3CA-E64751F45F3D}"/>
                </a:ext>
              </a:extLst>
            </p:cNvPr>
            <p:cNvSpPr/>
            <p:nvPr/>
          </p:nvSpPr>
          <p:spPr>
            <a:xfrm>
              <a:off x="3159272" y="533069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59E685BA-E0C4-8C92-F508-BEA9CB9AF125}"/>
                </a:ext>
              </a:extLst>
            </p:cNvPr>
            <p:cNvSpPr/>
            <p:nvPr/>
          </p:nvSpPr>
          <p:spPr>
            <a:xfrm>
              <a:off x="3296846" y="533069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17F6F94C-8830-6A10-1659-B6507F3D07C7}"/>
                </a:ext>
              </a:extLst>
            </p:cNvPr>
            <p:cNvSpPr/>
            <p:nvPr/>
          </p:nvSpPr>
          <p:spPr>
            <a:xfrm>
              <a:off x="3435783" y="5330698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C4389D2C-892E-9A67-0681-B0EE3F234329}"/>
                </a:ext>
              </a:extLst>
            </p:cNvPr>
            <p:cNvSpPr/>
            <p:nvPr/>
          </p:nvSpPr>
          <p:spPr>
            <a:xfrm>
              <a:off x="3573356" y="533069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D05DD876-7D95-8264-37C9-0BF7E403271F}"/>
                </a:ext>
              </a:extLst>
            </p:cNvPr>
            <p:cNvSpPr/>
            <p:nvPr/>
          </p:nvSpPr>
          <p:spPr>
            <a:xfrm>
              <a:off x="3710930" y="5330698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4F2677CE-B6EE-A7C0-47D7-D397EAA41540}"/>
                </a:ext>
              </a:extLst>
            </p:cNvPr>
            <p:cNvSpPr/>
            <p:nvPr/>
          </p:nvSpPr>
          <p:spPr>
            <a:xfrm>
              <a:off x="3159272" y="54669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1A77F2E4-DE71-A130-F4C2-C03F58BF789D}"/>
                </a:ext>
              </a:extLst>
            </p:cNvPr>
            <p:cNvSpPr/>
            <p:nvPr/>
          </p:nvSpPr>
          <p:spPr>
            <a:xfrm>
              <a:off x="3296846" y="54669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E2EA7AB0-330D-BE1E-3CA2-DEC9A91BBA0B}"/>
                </a:ext>
              </a:extLst>
            </p:cNvPr>
            <p:cNvSpPr/>
            <p:nvPr/>
          </p:nvSpPr>
          <p:spPr>
            <a:xfrm>
              <a:off x="3435783" y="546691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AE0E5DC5-87F5-B056-5105-EA447B518B8E}"/>
                </a:ext>
              </a:extLst>
            </p:cNvPr>
            <p:cNvSpPr/>
            <p:nvPr/>
          </p:nvSpPr>
          <p:spPr>
            <a:xfrm>
              <a:off x="3573356" y="54669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7E7B380B-C18F-7157-886C-7B464919836D}"/>
                </a:ext>
              </a:extLst>
            </p:cNvPr>
            <p:cNvSpPr/>
            <p:nvPr/>
          </p:nvSpPr>
          <p:spPr>
            <a:xfrm>
              <a:off x="3710930" y="546691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6C832541-DBEA-AC80-1DD4-26A202ADC1EF}"/>
                </a:ext>
              </a:extLst>
            </p:cNvPr>
            <p:cNvSpPr/>
            <p:nvPr/>
          </p:nvSpPr>
          <p:spPr>
            <a:xfrm>
              <a:off x="3159272" y="56031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F90D8A3A-5F6F-F6DD-8134-9F8B42611C9F}"/>
                </a:ext>
              </a:extLst>
            </p:cNvPr>
            <p:cNvSpPr/>
            <p:nvPr/>
          </p:nvSpPr>
          <p:spPr>
            <a:xfrm>
              <a:off x="3296846" y="56031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020AE69F-A1B0-7CA3-0B93-EBEA44E0CEA1}"/>
                </a:ext>
              </a:extLst>
            </p:cNvPr>
            <p:cNvSpPr/>
            <p:nvPr/>
          </p:nvSpPr>
          <p:spPr>
            <a:xfrm>
              <a:off x="3435783" y="560312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9FF8C92D-A95D-2C48-9D62-D585E0108AC9}"/>
                </a:ext>
              </a:extLst>
            </p:cNvPr>
            <p:cNvSpPr/>
            <p:nvPr/>
          </p:nvSpPr>
          <p:spPr>
            <a:xfrm>
              <a:off x="3573356" y="560312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C19B9DF7-7527-2400-DF3D-8A28118F62D5}"/>
                </a:ext>
              </a:extLst>
            </p:cNvPr>
            <p:cNvSpPr/>
            <p:nvPr/>
          </p:nvSpPr>
          <p:spPr>
            <a:xfrm>
              <a:off x="3159272" y="573933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EF40AC0A-39AF-960C-1373-20A8416ADBD0}"/>
                </a:ext>
              </a:extLst>
            </p:cNvPr>
            <p:cNvSpPr/>
            <p:nvPr/>
          </p:nvSpPr>
          <p:spPr>
            <a:xfrm>
              <a:off x="3296846" y="57393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C4ECC85C-B09A-D4FC-ABFB-AADC821DD87E}"/>
                </a:ext>
              </a:extLst>
            </p:cNvPr>
            <p:cNvSpPr/>
            <p:nvPr/>
          </p:nvSpPr>
          <p:spPr>
            <a:xfrm>
              <a:off x="3435783" y="573933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8 w 114417"/>
                <a:gd name="connsiteY1" fmla="*/ 114418 h 114417"/>
                <a:gd name="connsiteX2" fmla="*/ 0 w 114417"/>
                <a:gd name="connsiteY2" fmla="*/ 57209 h 114417"/>
                <a:gd name="connsiteX3" fmla="*/ 57208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8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8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CA9DFBFF-47F4-7DE1-5C99-3024BC83FBF7}"/>
                </a:ext>
              </a:extLst>
            </p:cNvPr>
            <p:cNvSpPr/>
            <p:nvPr/>
          </p:nvSpPr>
          <p:spPr>
            <a:xfrm>
              <a:off x="3021698" y="587554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88EEEB6D-8069-B429-12DC-96E798BB32C8}"/>
                </a:ext>
              </a:extLst>
            </p:cNvPr>
            <p:cNvSpPr/>
            <p:nvPr/>
          </p:nvSpPr>
          <p:spPr>
            <a:xfrm>
              <a:off x="3159272" y="5875546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B32CAC0F-B4A3-4559-0AC6-D1F6AE6CDCC7}"/>
                </a:ext>
              </a:extLst>
            </p:cNvPr>
            <p:cNvSpPr/>
            <p:nvPr/>
          </p:nvSpPr>
          <p:spPr>
            <a:xfrm>
              <a:off x="3296846" y="5875546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E30AA238-3C9C-AAEC-8DFF-971FAF8A0611}"/>
                </a:ext>
              </a:extLst>
            </p:cNvPr>
            <p:cNvSpPr/>
            <p:nvPr/>
          </p:nvSpPr>
          <p:spPr>
            <a:xfrm>
              <a:off x="3021698" y="601312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50C83FC1-A4F5-8D5B-D65C-A1019C4372DB}"/>
                </a:ext>
              </a:extLst>
            </p:cNvPr>
            <p:cNvSpPr/>
            <p:nvPr/>
          </p:nvSpPr>
          <p:spPr>
            <a:xfrm>
              <a:off x="3159272" y="6013120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4EA38108-A0D4-E3F6-904C-D9BFAADB6171}"/>
                </a:ext>
              </a:extLst>
            </p:cNvPr>
            <p:cNvSpPr/>
            <p:nvPr/>
          </p:nvSpPr>
          <p:spPr>
            <a:xfrm>
              <a:off x="3296846" y="6013120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4518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DBEFD15A-641A-6251-D799-E47D34888456}"/>
                </a:ext>
              </a:extLst>
            </p:cNvPr>
            <p:cNvSpPr/>
            <p:nvPr/>
          </p:nvSpPr>
          <p:spPr>
            <a:xfrm>
              <a:off x="3021698" y="614933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A424A89F-1990-3A64-7592-52F5272A0DDF}"/>
                </a:ext>
              </a:extLst>
            </p:cNvPr>
            <p:cNvSpPr/>
            <p:nvPr/>
          </p:nvSpPr>
          <p:spPr>
            <a:xfrm>
              <a:off x="3159272" y="6149332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ACFDCEBC-CC7E-7993-A6C1-A69D9E0FEDA0}"/>
                </a:ext>
              </a:extLst>
            </p:cNvPr>
            <p:cNvSpPr/>
            <p:nvPr/>
          </p:nvSpPr>
          <p:spPr>
            <a:xfrm>
              <a:off x="3296846" y="6149332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FA23C38C-5D21-E667-EA61-BCAFE92DC653}"/>
                </a:ext>
              </a:extLst>
            </p:cNvPr>
            <p:cNvSpPr/>
            <p:nvPr/>
          </p:nvSpPr>
          <p:spPr>
            <a:xfrm>
              <a:off x="3159272" y="6285544"/>
              <a:ext cx="114418" cy="114417"/>
            </a:xfrm>
            <a:custGeom>
              <a:avLst/>
              <a:gdLst>
                <a:gd name="connsiteX0" fmla="*/ 114418 w 114418"/>
                <a:gd name="connsiteY0" fmla="*/ 57209 h 114417"/>
                <a:gd name="connsiteX1" fmla="*/ 57209 w 114418"/>
                <a:gd name="connsiteY1" fmla="*/ 114418 h 114417"/>
                <a:gd name="connsiteX2" fmla="*/ 0 w 114418"/>
                <a:gd name="connsiteY2" fmla="*/ 57209 h 114417"/>
                <a:gd name="connsiteX3" fmla="*/ 57209 w 114418"/>
                <a:gd name="connsiteY3" fmla="*/ 0 h 114417"/>
                <a:gd name="connsiteX4" fmla="*/ 114418 w 114418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8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1" y="114418"/>
                    <a:pt x="0" y="88538"/>
                    <a:pt x="0" y="57209"/>
                  </a:cubicBezTo>
                  <a:cubicBezTo>
                    <a:pt x="0" y="25880"/>
                    <a:pt x="25881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619D0E3A-AEBF-8E05-7393-E83B985B86FF}"/>
                </a:ext>
              </a:extLst>
            </p:cNvPr>
            <p:cNvSpPr/>
            <p:nvPr/>
          </p:nvSpPr>
          <p:spPr>
            <a:xfrm>
              <a:off x="3296846" y="6285544"/>
              <a:ext cx="114417" cy="114417"/>
            </a:xfrm>
            <a:custGeom>
              <a:avLst/>
              <a:gdLst>
                <a:gd name="connsiteX0" fmla="*/ 114418 w 114417"/>
                <a:gd name="connsiteY0" fmla="*/ 57209 h 114417"/>
                <a:gd name="connsiteX1" fmla="*/ 57209 w 114417"/>
                <a:gd name="connsiteY1" fmla="*/ 114418 h 114417"/>
                <a:gd name="connsiteX2" fmla="*/ 0 w 114417"/>
                <a:gd name="connsiteY2" fmla="*/ 57209 h 114417"/>
                <a:gd name="connsiteX3" fmla="*/ 57209 w 114417"/>
                <a:gd name="connsiteY3" fmla="*/ 0 h 114417"/>
                <a:gd name="connsiteX4" fmla="*/ 114418 w 114417"/>
                <a:gd name="connsiteY4" fmla="*/ 57209 h 11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17" h="114417">
                  <a:moveTo>
                    <a:pt x="114418" y="57209"/>
                  </a:moveTo>
                  <a:cubicBezTo>
                    <a:pt x="114418" y="88538"/>
                    <a:pt x="88538" y="114418"/>
                    <a:pt x="57209" y="114418"/>
                  </a:cubicBezTo>
                  <a:cubicBezTo>
                    <a:pt x="25880" y="114418"/>
                    <a:pt x="0" y="88538"/>
                    <a:pt x="0" y="57209"/>
                  </a:cubicBezTo>
                  <a:cubicBezTo>
                    <a:pt x="0" y="25880"/>
                    <a:pt x="25880" y="0"/>
                    <a:pt x="57209" y="0"/>
                  </a:cubicBezTo>
                  <a:cubicBezTo>
                    <a:pt x="88538" y="0"/>
                    <a:pt x="114418" y="25880"/>
                    <a:pt x="114418" y="5720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3614" cap="flat">
              <a:noFill/>
              <a:prstDash val="solid"/>
              <a:miter/>
            </a:ln>
          </p:spPr>
          <p:txBody>
            <a:bodyPr vert="horz" wrap="none" rtlCol="0" anchor="ctr" anchorCtr="0"/>
            <a:lstStyle/>
            <a:p>
              <a:pPr algn="ctr"/>
              <a:endParaRPr lang="nl-NL" sz="700" b="1">
                <a:solidFill>
                  <a:schemeClr val="bg1"/>
                </a:solidFill>
              </a:endParaRPr>
            </a:p>
          </p:txBody>
        </p:sp>
      </p:grpSp>
      <p:sp>
        <p:nvSpPr>
          <p:cNvPr id="1225" name="Oval 1224">
            <a:extLst>
              <a:ext uri="{FF2B5EF4-FFF2-40B4-BE49-F238E27FC236}">
                <a16:creationId xmlns:a16="http://schemas.microsoft.com/office/drawing/2014/main" id="{2AD30427-AF83-32E9-F2DA-44263AAC12DD}"/>
              </a:ext>
            </a:extLst>
          </p:cNvPr>
          <p:cNvSpPr/>
          <p:nvPr/>
        </p:nvSpPr>
        <p:spPr>
          <a:xfrm>
            <a:off x="10653994" y="4871932"/>
            <a:ext cx="108000" cy="1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Liverpool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6" name="Oval 1225">
            <a:extLst>
              <a:ext uri="{FF2B5EF4-FFF2-40B4-BE49-F238E27FC236}">
                <a16:creationId xmlns:a16="http://schemas.microsoft.com/office/drawing/2014/main" id="{8D0C14D5-FB39-4BA8-3646-A114CC457B57}"/>
              </a:ext>
            </a:extLst>
          </p:cNvPr>
          <p:cNvSpPr/>
          <p:nvPr/>
        </p:nvSpPr>
        <p:spPr>
          <a:xfrm>
            <a:off x="10653994" y="5024332"/>
            <a:ext cx="108000" cy="1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</a:t>
            </a:r>
            <a:r>
              <a:rPr lang="en-US" sz="1400" dirty="0" err="1">
                <a:solidFill>
                  <a:schemeClr val="accent3"/>
                </a:solidFill>
              </a:rPr>
              <a:t>Westmead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7" name="Oval 1226">
            <a:extLst>
              <a:ext uri="{FF2B5EF4-FFF2-40B4-BE49-F238E27FC236}">
                <a16:creationId xmlns:a16="http://schemas.microsoft.com/office/drawing/2014/main" id="{1C44EF52-9D57-E1E4-F147-67B6C4A5C4C5}"/>
              </a:ext>
            </a:extLst>
          </p:cNvPr>
          <p:cNvSpPr/>
          <p:nvPr/>
        </p:nvSpPr>
        <p:spPr>
          <a:xfrm>
            <a:off x="10653994" y="5176732"/>
            <a:ext cx="108000" cy="1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Newcastle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8" name="Oval 1227">
            <a:extLst>
              <a:ext uri="{FF2B5EF4-FFF2-40B4-BE49-F238E27FC236}">
                <a16:creationId xmlns:a16="http://schemas.microsoft.com/office/drawing/2014/main" id="{84BF55B0-5C94-6B0B-34E3-88B61C2DEC72}"/>
              </a:ext>
            </a:extLst>
          </p:cNvPr>
          <p:cNvSpPr/>
          <p:nvPr/>
        </p:nvSpPr>
        <p:spPr>
          <a:xfrm>
            <a:off x="10653994" y="5329132"/>
            <a:ext cx="108000" cy="1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Coffs </a:t>
            </a:r>
            <a:r>
              <a:rPr lang="en-US" sz="1400" dirty="0" err="1">
                <a:solidFill>
                  <a:schemeClr val="accent3"/>
                </a:solidFill>
              </a:rPr>
              <a:t>Harbour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9" name="Oval 1228">
            <a:extLst>
              <a:ext uri="{FF2B5EF4-FFF2-40B4-BE49-F238E27FC236}">
                <a16:creationId xmlns:a16="http://schemas.microsoft.com/office/drawing/2014/main" id="{54D76695-4BF9-DAEA-51E0-06F6F7796593}"/>
              </a:ext>
            </a:extLst>
          </p:cNvPr>
          <p:cNvSpPr/>
          <p:nvPr/>
        </p:nvSpPr>
        <p:spPr>
          <a:xfrm>
            <a:off x="10653994" y="5481532"/>
            <a:ext cx="108000" cy="1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Wollongong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EC160D8-B61D-60E4-EDFB-ECF02883ED6F}"/>
              </a:ext>
            </a:extLst>
          </p:cNvPr>
          <p:cNvSpPr/>
          <p:nvPr/>
        </p:nvSpPr>
        <p:spPr>
          <a:xfrm>
            <a:off x="7540121" y="474107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</a:t>
            </a:r>
            <a:r>
              <a:rPr lang="en-US" sz="1400" dirty="0" err="1">
                <a:solidFill>
                  <a:schemeClr val="accent3"/>
                </a:solidFill>
              </a:rPr>
              <a:t>Khozikode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EE3E05-6BCB-917E-23B5-3148B7A02B0C}"/>
              </a:ext>
            </a:extLst>
          </p:cNvPr>
          <p:cNvSpPr/>
          <p:nvPr/>
        </p:nvSpPr>
        <p:spPr>
          <a:xfrm>
            <a:off x="7540121" y="458102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Mumbai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EA4938-8303-BD79-4988-810094B1F05E}"/>
              </a:ext>
            </a:extLst>
          </p:cNvPr>
          <p:cNvSpPr/>
          <p:nvPr/>
        </p:nvSpPr>
        <p:spPr>
          <a:xfrm>
            <a:off x="7540121" y="490429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Bangalore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FCB7B0-CDFF-BEF9-6027-E418F94EBEB2}"/>
              </a:ext>
            </a:extLst>
          </p:cNvPr>
          <p:cNvSpPr/>
          <p:nvPr/>
        </p:nvSpPr>
        <p:spPr>
          <a:xfrm>
            <a:off x="7540121" y="506751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Vellore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32BDEF-7F83-8E93-3524-59C42458EB3A}"/>
              </a:ext>
            </a:extLst>
          </p:cNvPr>
          <p:cNvSpPr/>
          <p:nvPr/>
        </p:nvSpPr>
        <p:spPr>
          <a:xfrm>
            <a:off x="7540121" y="523073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Hyderabad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49BE6A-B543-822B-7D5E-D17765AE3763}"/>
              </a:ext>
            </a:extLst>
          </p:cNvPr>
          <p:cNvSpPr/>
          <p:nvPr/>
        </p:nvSpPr>
        <p:spPr>
          <a:xfrm>
            <a:off x="1000089" y="3465088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Boston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0" name="Oval 1219">
            <a:extLst>
              <a:ext uri="{FF2B5EF4-FFF2-40B4-BE49-F238E27FC236}">
                <a16:creationId xmlns:a16="http://schemas.microsoft.com/office/drawing/2014/main" id="{EDA0EFB4-F997-9C68-9824-64E851EF5544}"/>
              </a:ext>
            </a:extLst>
          </p:cNvPr>
          <p:cNvSpPr/>
          <p:nvPr/>
        </p:nvSpPr>
        <p:spPr>
          <a:xfrm>
            <a:off x="1000089" y="3302747"/>
            <a:ext cx="108000" cy="108000"/>
          </a:xfrm>
          <a:prstGeom prst="ellipse">
            <a:avLst/>
          </a:prstGeom>
          <a:solidFill>
            <a:srgbClr val="3333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Toronto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1" name="Oval 1220">
            <a:extLst>
              <a:ext uri="{FF2B5EF4-FFF2-40B4-BE49-F238E27FC236}">
                <a16:creationId xmlns:a16="http://schemas.microsoft.com/office/drawing/2014/main" id="{DF072125-BCA0-E6CF-E1F5-71BCC98D33D0}"/>
              </a:ext>
            </a:extLst>
          </p:cNvPr>
          <p:cNvSpPr/>
          <p:nvPr/>
        </p:nvSpPr>
        <p:spPr>
          <a:xfrm>
            <a:off x="1000089" y="3627429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Houston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2" name="Oval 1221">
            <a:extLst>
              <a:ext uri="{FF2B5EF4-FFF2-40B4-BE49-F238E27FC236}">
                <a16:creationId xmlns:a16="http://schemas.microsoft.com/office/drawing/2014/main" id="{DEF7AAE7-C385-AA0A-02B8-AB5D836D88CD}"/>
              </a:ext>
            </a:extLst>
          </p:cNvPr>
          <p:cNvSpPr/>
          <p:nvPr/>
        </p:nvSpPr>
        <p:spPr>
          <a:xfrm>
            <a:off x="1000089" y="3789770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Philadelphia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23" name="Oval 1222">
            <a:extLst>
              <a:ext uri="{FF2B5EF4-FFF2-40B4-BE49-F238E27FC236}">
                <a16:creationId xmlns:a16="http://schemas.microsoft.com/office/drawing/2014/main" id="{A367D05E-7765-4161-1F39-93CBE0E2F7F0}"/>
              </a:ext>
            </a:extLst>
          </p:cNvPr>
          <p:cNvSpPr/>
          <p:nvPr/>
        </p:nvSpPr>
        <p:spPr>
          <a:xfrm>
            <a:off x="1000089" y="3952111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Ann Arbor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0" name="Oval 1229">
            <a:extLst>
              <a:ext uri="{FF2B5EF4-FFF2-40B4-BE49-F238E27FC236}">
                <a16:creationId xmlns:a16="http://schemas.microsoft.com/office/drawing/2014/main" id="{6858FB45-F5F5-40AB-3903-EC74CA475155}"/>
              </a:ext>
            </a:extLst>
          </p:cNvPr>
          <p:cNvSpPr/>
          <p:nvPr/>
        </p:nvSpPr>
        <p:spPr>
          <a:xfrm>
            <a:off x="1000089" y="4114452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Tampa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1" name="Oval 1230">
            <a:extLst>
              <a:ext uri="{FF2B5EF4-FFF2-40B4-BE49-F238E27FC236}">
                <a16:creationId xmlns:a16="http://schemas.microsoft.com/office/drawing/2014/main" id="{6B34F40E-6630-C9B1-C47F-40DCB3EC860A}"/>
              </a:ext>
            </a:extLst>
          </p:cNvPr>
          <p:cNvSpPr/>
          <p:nvPr/>
        </p:nvSpPr>
        <p:spPr>
          <a:xfrm>
            <a:off x="2361800" y="275974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Eindhoven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2" name="Oval 1231">
            <a:extLst>
              <a:ext uri="{FF2B5EF4-FFF2-40B4-BE49-F238E27FC236}">
                <a16:creationId xmlns:a16="http://schemas.microsoft.com/office/drawing/2014/main" id="{726FB035-0066-481B-F44E-C5EE32D26B77}"/>
              </a:ext>
            </a:extLst>
          </p:cNvPr>
          <p:cNvSpPr/>
          <p:nvPr/>
        </p:nvSpPr>
        <p:spPr>
          <a:xfrm>
            <a:off x="2361800" y="113633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Hasselt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3" name="Oval 1232">
            <a:extLst>
              <a:ext uri="{FF2B5EF4-FFF2-40B4-BE49-F238E27FC236}">
                <a16:creationId xmlns:a16="http://schemas.microsoft.com/office/drawing/2014/main" id="{5A239E1B-24F5-FF03-F617-AFCA9EF6AEFC}"/>
              </a:ext>
            </a:extLst>
          </p:cNvPr>
          <p:cNvSpPr/>
          <p:nvPr/>
        </p:nvSpPr>
        <p:spPr>
          <a:xfrm>
            <a:off x="2361800" y="438315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Maastricht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4" name="Oval 1233">
            <a:extLst>
              <a:ext uri="{FF2B5EF4-FFF2-40B4-BE49-F238E27FC236}">
                <a16:creationId xmlns:a16="http://schemas.microsoft.com/office/drawing/2014/main" id="{0BCBA728-68B5-8D73-0FF6-81D32E81B1B9}"/>
              </a:ext>
            </a:extLst>
          </p:cNvPr>
          <p:cNvSpPr/>
          <p:nvPr/>
        </p:nvSpPr>
        <p:spPr>
          <a:xfrm>
            <a:off x="2361800" y="600656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Liège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5" name="Oval 1234">
            <a:extLst>
              <a:ext uri="{FF2B5EF4-FFF2-40B4-BE49-F238E27FC236}">
                <a16:creationId xmlns:a16="http://schemas.microsoft.com/office/drawing/2014/main" id="{0CD09D1E-E769-3F19-A43A-1583A75FCE2A}"/>
              </a:ext>
            </a:extLst>
          </p:cNvPr>
          <p:cNvSpPr/>
          <p:nvPr/>
        </p:nvSpPr>
        <p:spPr>
          <a:xfrm>
            <a:off x="2361800" y="762997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Nijmegen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6" name="Oval 1235">
            <a:extLst>
              <a:ext uri="{FF2B5EF4-FFF2-40B4-BE49-F238E27FC236}">
                <a16:creationId xmlns:a16="http://schemas.microsoft.com/office/drawing/2014/main" id="{D4BDBBE2-6EFD-988A-43C0-55BC76FDD1CB}"/>
              </a:ext>
            </a:extLst>
          </p:cNvPr>
          <p:cNvSpPr/>
          <p:nvPr/>
        </p:nvSpPr>
        <p:spPr>
          <a:xfrm>
            <a:off x="2361800" y="925338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Amsterdam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3" name="Oval 1242">
            <a:extLst>
              <a:ext uri="{FF2B5EF4-FFF2-40B4-BE49-F238E27FC236}">
                <a16:creationId xmlns:a16="http://schemas.microsoft.com/office/drawing/2014/main" id="{71D9F3CB-7853-3DD1-5EA4-A77E1D878D3D}"/>
              </a:ext>
            </a:extLst>
          </p:cNvPr>
          <p:cNvSpPr/>
          <p:nvPr/>
        </p:nvSpPr>
        <p:spPr>
          <a:xfrm>
            <a:off x="3505910" y="275974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Zwolle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4" name="Oval 1243">
            <a:extLst>
              <a:ext uri="{FF2B5EF4-FFF2-40B4-BE49-F238E27FC236}">
                <a16:creationId xmlns:a16="http://schemas.microsoft.com/office/drawing/2014/main" id="{57AC986C-9D5B-4B2A-FEF9-6A0304385282}"/>
              </a:ext>
            </a:extLst>
          </p:cNvPr>
          <p:cNvSpPr/>
          <p:nvPr/>
        </p:nvSpPr>
        <p:spPr>
          <a:xfrm>
            <a:off x="3505910" y="113633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Rotterdam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5" name="Oval 1244">
            <a:extLst>
              <a:ext uri="{FF2B5EF4-FFF2-40B4-BE49-F238E27FC236}">
                <a16:creationId xmlns:a16="http://schemas.microsoft.com/office/drawing/2014/main" id="{31DF5534-927D-2C28-91D6-618B5FBE7C6F}"/>
              </a:ext>
            </a:extLst>
          </p:cNvPr>
          <p:cNvSpPr/>
          <p:nvPr/>
        </p:nvSpPr>
        <p:spPr>
          <a:xfrm>
            <a:off x="3505910" y="438315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Groningen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6" name="Oval 1245">
            <a:extLst>
              <a:ext uri="{FF2B5EF4-FFF2-40B4-BE49-F238E27FC236}">
                <a16:creationId xmlns:a16="http://schemas.microsoft.com/office/drawing/2014/main" id="{B73051D9-00A5-7ADC-72F9-5E6EF6187FF6}"/>
              </a:ext>
            </a:extLst>
          </p:cNvPr>
          <p:cNvSpPr/>
          <p:nvPr/>
        </p:nvSpPr>
        <p:spPr>
          <a:xfrm>
            <a:off x="3505910" y="600656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Tilburg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7" name="Oval 1246">
            <a:extLst>
              <a:ext uri="{FF2B5EF4-FFF2-40B4-BE49-F238E27FC236}">
                <a16:creationId xmlns:a16="http://schemas.microsoft.com/office/drawing/2014/main" id="{41DD8578-CBF4-453B-D324-844763A7DAE4}"/>
              </a:ext>
            </a:extLst>
          </p:cNvPr>
          <p:cNvSpPr/>
          <p:nvPr/>
        </p:nvSpPr>
        <p:spPr>
          <a:xfrm>
            <a:off x="3505910" y="762997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Leuven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8" name="Oval 1247">
            <a:extLst>
              <a:ext uri="{FF2B5EF4-FFF2-40B4-BE49-F238E27FC236}">
                <a16:creationId xmlns:a16="http://schemas.microsoft.com/office/drawing/2014/main" id="{2FD3649F-D34A-EFE5-09D3-6690E24D3315}"/>
              </a:ext>
            </a:extLst>
          </p:cNvPr>
          <p:cNvSpPr/>
          <p:nvPr/>
        </p:nvSpPr>
        <p:spPr>
          <a:xfrm>
            <a:off x="3505910" y="925338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Utrecht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9" name="Oval 1248">
            <a:extLst>
              <a:ext uri="{FF2B5EF4-FFF2-40B4-BE49-F238E27FC236}">
                <a16:creationId xmlns:a16="http://schemas.microsoft.com/office/drawing/2014/main" id="{10649CA3-03AE-441A-214F-E666856A446E}"/>
              </a:ext>
            </a:extLst>
          </p:cNvPr>
          <p:cNvSpPr/>
          <p:nvPr/>
        </p:nvSpPr>
        <p:spPr>
          <a:xfrm>
            <a:off x="4570392" y="5819151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Bloemfontein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0" name="Oval 1249">
            <a:extLst>
              <a:ext uri="{FF2B5EF4-FFF2-40B4-BE49-F238E27FC236}">
                <a16:creationId xmlns:a16="http://schemas.microsoft.com/office/drawing/2014/main" id="{D280FBF6-07DA-6065-FF08-E710B22EAB33}"/>
              </a:ext>
            </a:extLst>
          </p:cNvPr>
          <p:cNvSpPr/>
          <p:nvPr/>
        </p:nvSpPr>
        <p:spPr>
          <a:xfrm>
            <a:off x="4570392" y="5656810"/>
            <a:ext cx="108000" cy="108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São Paulo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1" name="Oval 1250">
            <a:extLst>
              <a:ext uri="{FF2B5EF4-FFF2-40B4-BE49-F238E27FC236}">
                <a16:creationId xmlns:a16="http://schemas.microsoft.com/office/drawing/2014/main" id="{8C70F9D4-0836-8C95-A61E-2D19285F1218}"/>
              </a:ext>
            </a:extLst>
          </p:cNvPr>
          <p:cNvSpPr/>
          <p:nvPr/>
        </p:nvSpPr>
        <p:spPr>
          <a:xfrm>
            <a:off x="4650020" y="275974"/>
            <a:ext cx="108000" cy="108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Bergen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2" name="Oval 1251">
            <a:extLst>
              <a:ext uri="{FF2B5EF4-FFF2-40B4-BE49-F238E27FC236}">
                <a16:creationId xmlns:a16="http://schemas.microsoft.com/office/drawing/2014/main" id="{232BAC0A-5D7B-4621-3346-B5D744DCCA7A}"/>
              </a:ext>
            </a:extLst>
          </p:cNvPr>
          <p:cNvSpPr/>
          <p:nvPr/>
        </p:nvSpPr>
        <p:spPr>
          <a:xfrm>
            <a:off x="4650020" y="113633"/>
            <a:ext cx="108000" cy="108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Oslo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3" name="Oval 1252">
            <a:extLst>
              <a:ext uri="{FF2B5EF4-FFF2-40B4-BE49-F238E27FC236}">
                <a16:creationId xmlns:a16="http://schemas.microsoft.com/office/drawing/2014/main" id="{1D2C5C91-6AF1-E8CB-64FE-A0F493B63A05}"/>
              </a:ext>
            </a:extLst>
          </p:cNvPr>
          <p:cNvSpPr/>
          <p:nvPr/>
        </p:nvSpPr>
        <p:spPr>
          <a:xfrm>
            <a:off x="4650020" y="438315"/>
            <a:ext cx="108000" cy="108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Poznan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4" name="Oval 1253">
            <a:extLst>
              <a:ext uri="{FF2B5EF4-FFF2-40B4-BE49-F238E27FC236}">
                <a16:creationId xmlns:a16="http://schemas.microsoft.com/office/drawing/2014/main" id="{C748083B-22B3-062F-6A0B-5FB6C1849FD1}"/>
              </a:ext>
            </a:extLst>
          </p:cNvPr>
          <p:cNvSpPr/>
          <p:nvPr/>
        </p:nvSpPr>
        <p:spPr>
          <a:xfrm>
            <a:off x="4650020" y="600656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Odense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5" name="Oval 1254">
            <a:extLst>
              <a:ext uri="{FF2B5EF4-FFF2-40B4-BE49-F238E27FC236}">
                <a16:creationId xmlns:a16="http://schemas.microsoft.com/office/drawing/2014/main" id="{0B12A2FF-E69D-744E-5964-3262E1659F57}"/>
              </a:ext>
            </a:extLst>
          </p:cNvPr>
          <p:cNvSpPr/>
          <p:nvPr/>
        </p:nvSpPr>
        <p:spPr>
          <a:xfrm>
            <a:off x="4650020" y="762997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Aarhus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6" name="Oval 1255">
            <a:extLst>
              <a:ext uri="{FF2B5EF4-FFF2-40B4-BE49-F238E27FC236}">
                <a16:creationId xmlns:a16="http://schemas.microsoft.com/office/drawing/2014/main" id="{214F9C74-2507-9E06-7AEB-08CF947F358C}"/>
              </a:ext>
            </a:extLst>
          </p:cNvPr>
          <p:cNvSpPr/>
          <p:nvPr/>
        </p:nvSpPr>
        <p:spPr>
          <a:xfrm>
            <a:off x="4650020" y="925338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Aachen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7" name="Oval 1256">
            <a:extLst>
              <a:ext uri="{FF2B5EF4-FFF2-40B4-BE49-F238E27FC236}">
                <a16:creationId xmlns:a16="http://schemas.microsoft.com/office/drawing/2014/main" id="{BBB77F5C-CB98-AEF6-D1B6-4E095EBAFBE9}"/>
              </a:ext>
            </a:extLst>
          </p:cNvPr>
          <p:cNvSpPr/>
          <p:nvPr/>
        </p:nvSpPr>
        <p:spPr>
          <a:xfrm>
            <a:off x="5794130" y="275974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Frankfurt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8" name="Oval 1257">
            <a:extLst>
              <a:ext uri="{FF2B5EF4-FFF2-40B4-BE49-F238E27FC236}">
                <a16:creationId xmlns:a16="http://schemas.microsoft.com/office/drawing/2014/main" id="{AA2E3D3D-A499-6597-37F6-F5499EAA4C40}"/>
              </a:ext>
            </a:extLst>
          </p:cNvPr>
          <p:cNvSpPr/>
          <p:nvPr/>
        </p:nvSpPr>
        <p:spPr>
          <a:xfrm>
            <a:off x="5794130" y="113633"/>
            <a:ext cx="108000" cy="108000"/>
          </a:xfrm>
          <a:prstGeom prst="ellipse">
            <a:avLst/>
          </a:prstGeom>
          <a:solidFill>
            <a:srgbClr val="F1C5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Nicosia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59" name="Oval 1258">
            <a:extLst>
              <a:ext uri="{FF2B5EF4-FFF2-40B4-BE49-F238E27FC236}">
                <a16:creationId xmlns:a16="http://schemas.microsoft.com/office/drawing/2014/main" id="{FAF78239-77B6-392B-62EF-1ABE0409F457}"/>
              </a:ext>
            </a:extLst>
          </p:cNvPr>
          <p:cNvSpPr/>
          <p:nvPr/>
        </p:nvSpPr>
        <p:spPr>
          <a:xfrm>
            <a:off x="5794130" y="438315"/>
            <a:ext cx="108000" cy="108000"/>
          </a:xfrm>
          <a:prstGeom prst="ellipse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Lisbon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3" name="Oval 1262">
            <a:extLst>
              <a:ext uri="{FF2B5EF4-FFF2-40B4-BE49-F238E27FC236}">
                <a16:creationId xmlns:a16="http://schemas.microsoft.com/office/drawing/2014/main" id="{634B5174-46A8-52FC-11D6-6B96C4665339}"/>
              </a:ext>
            </a:extLst>
          </p:cNvPr>
          <p:cNvSpPr/>
          <p:nvPr/>
        </p:nvSpPr>
        <p:spPr>
          <a:xfrm>
            <a:off x="4143688" y="1693666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Manchester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4" name="Oval 1263">
            <a:extLst>
              <a:ext uri="{FF2B5EF4-FFF2-40B4-BE49-F238E27FC236}">
                <a16:creationId xmlns:a16="http://schemas.microsoft.com/office/drawing/2014/main" id="{6FD24496-AED8-85A7-2D62-85403A5083CF}"/>
              </a:ext>
            </a:extLst>
          </p:cNvPr>
          <p:cNvSpPr/>
          <p:nvPr/>
        </p:nvSpPr>
        <p:spPr>
          <a:xfrm>
            <a:off x="4143688" y="1531325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Cardiff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5" name="Oval 1264">
            <a:extLst>
              <a:ext uri="{FF2B5EF4-FFF2-40B4-BE49-F238E27FC236}">
                <a16:creationId xmlns:a16="http://schemas.microsoft.com/office/drawing/2014/main" id="{480E9459-50AE-58D7-664F-C71C3ED103FF}"/>
              </a:ext>
            </a:extLst>
          </p:cNvPr>
          <p:cNvSpPr/>
          <p:nvPr/>
        </p:nvSpPr>
        <p:spPr>
          <a:xfrm>
            <a:off x="4143688" y="1856007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Leeds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6" name="Oval 1265">
            <a:extLst>
              <a:ext uri="{FF2B5EF4-FFF2-40B4-BE49-F238E27FC236}">
                <a16:creationId xmlns:a16="http://schemas.microsoft.com/office/drawing/2014/main" id="{FCD1A7F0-C71D-111A-0D45-0F4DF6BFE6A4}"/>
              </a:ext>
            </a:extLst>
          </p:cNvPr>
          <p:cNvSpPr/>
          <p:nvPr/>
        </p:nvSpPr>
        <p:spPr>
          <a:xfrm>
            <a:off x="4143688" y="2018348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Sheffield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7" name="Oval 1266">
            <a:extLst>
              <a:ext uri="{FF2B5EF4-FFF2-40B4-BE49-F238E27FC236}">
                <a16:creationId xmlns:a16="http://schemas.microsoft.com/office/drawing/2014/main" id="{2F4B7C88-2081-9DCF-94C8-2632DA260D06}"/>
              </a:ext>
            </a:extLst>
          </p:cNvPr>
          <p:cNvSpPr/>
          <p:nvPr/>
        </p:nvSpPr>
        <p:spPr>
          <a:xfrm>
            <a:off x="4143688" y="2180689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Oxford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8" name="Oval 1267">
            <a:extLst>
              <a:ext uri="{FF2B5EF4-FFF2-40B4-BE49-F238E27FC236}">
                <a16:creationId xmlns:a16="http://schemas.microsoft.com/office/drawing/2014/main" id="{0A17C459-A925-D94E-7DBA-E606AB562FEF}"/>
              </a:ext>
            </a:extLst>
          </p:cNvPr>
          <p:cNvSpPr/>
          <p:nvPr/>
        </p:nvSpPr>
        <p:spPr>
          <a:xfrm>
            <a:off x="4143688" y="2343030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Cambridge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9" name="Oval 1268">
            <a:extLst>
              <a:ext uri="{FF2B5EF4-FFF2-40B4-BE49-F238E27FC236}">
                <a16:creationId xmlns:a16="http://schemas.microsoft.com/office/drawing/2014/main" id="{C8BE966C-49A7-649B-B996-C5333127A5C9}"/>
              </a:ext>
            </a:extLst>
          </p:cNvPr>
          <p:cNvSpPr/>
          <p:nvPr/>
        </p:nvSpPr>
        <p:spPr>
          <a:xfrm>
            <a:off x="4143688" y="2505371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Hull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0" name="Oval 1269">
            <a:extLst>
              <a:ext uri="{FF2B5EF4-FFF2-40B4-BE49-F238E27FC236}">
                <a16:creationId xmlns:a16="http://schemas.microsoft.com/office/drawing/2014/main" id="{24EC2688-44A0-5CA8-F281-AAA751C5A73B}"/>
              </a:ext>
            </a:extLst>
          </p:cNvPr>
          <p:cNvSpPr/>
          <p:nvPr/>
        </p:nvSpPr>
        <p:spPr>
          <a:xfrm>
            <a:off x="5794130" y="600656"/>
            <a:ext cx="108000" cy="1080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Rome (2)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1" name="Oval 1270">
            <a:extLst>
              <a:ext uri="{FF2B5EF4-FFF2-40B4-BE49-F238E27FC236}">
                <a16:creationId xmlns:a16="http://schemas.microsoft.com/office/drawing/2014/main" id="{A3934940-AAF5-E7C6-4AF1-064D4AB7C805}"/>
              </a:ext>
            </a:extLst>
          </p:cNvPr>
          <p:cNvSpPr/>
          <p:nvPr/>
        </p:nvSpPr>
        <p:spPr>
          <a:xfrm>
            <a:off x="9880168" y="3807058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</a:t>
            </a:r>
            <a:r>
              <a:rPr lang="en-US" sz="1400" dirty="0" err="1">
                <a:solidFill>
                  <a:schemeClr val="accent3"/>
                </a:solidFill>
              </a:rPr>
              <a:t>Suining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2" name="Oval 1271">
            <a:extLst>
              <a:ext uri="{FF2B5EF4-FFF2-40B4-BE49-F238E27FC236}">
                <a16:creationId xmlns:a16="http://schemas.microsoft.com/office/drawing/2014/main" id="{B804AC16-1787-0E14-3101-3F42B72B8B07}"/>
              </a:ext>
            </a:extLst>
          </p:cNvPr>
          <p:cNvSpPr/>
          <p:nvPr/>
        </p:nvSpPr>
        <p:spPr>
          <a:xfrm>
            <a:off x="9880168" y="3644853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Shanghai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3" name="Oval 1272">
            <a:extLst>
              <a:ext uri="{FF2B5EF4-FFF2-40B4-BE49-F238E27FC236}">
                <a16:creationId xmlns:a16="http://schemas.microsoft.com/office/drawing/2014/main" id="{218FD230-E155-C9DA-7050-1FA7F8630DC5}"/>
              </a:ext>
            </a:extLst>
          </p:cNvPr>
          <p:cNvSpPr/>
          <p:nvPr/>
        </p:nvSpPr>
        <p:spPr>
          <a:xfrm>
            <a:off x="9880168" y="3969263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Tianjin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4" name="Oval 1273">
            <a:extLst>
              <a:ext uri="{FF2B5EF4-FFF2-40B4-BE49-F238E27FC236}">
                <a16:creationId xmlns:a16="http://schemas.microsoft.com/office/drawing/2014/main" id="{02460BF7-82F7-C637-5F64-BB04AAF8161E}"/>
              </a:ext>
            </a:extLst>
          </p:cNvPr>
          <p:cNvSpPr/>
          <p:nvPr/>
        </p:nvSpPr>
        <p:spPr>
          <a:xfrm>
            <a:off x="9880168" y="4131468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Shantou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5" name="Oval 1274">
            <a:extLst>
              <a:ext uri="{FF2B5EF4-FFF2-40B4-BE49-F238E27FC236}">
                <a16:creationId xmlns:a16="http://schemas.microsoft.com/office/drawing/2014/main" id="{374D5257-A9C9-A3CA-95DA-92FA680D6A4D}"/>
              </a:ext>
            </a:extLst>
          </p:cNvPr>
          <p:cNvSpPr/>
          <p:nvPr/>
        </p:nvSpPr>
        <p:spPr>
          <a:xfrm>
            <a:off x="10245167" y="3140406"/>
            <a:ext cx="108000" cy="108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Seoul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8" name="Rectangle 1277">
            <a:extLst>
              <a:ext uri="{FF2B5EF4-FFF2-40B4-BE49-F238E27FC236}">
                <a16:creationId xmlns:a16="http://schemas.microsoft.com/office/drawing/2014/main" id="{05116C44-6D7F-AF0C-BD66-EE30D76F4376}"/>
              </a:ext>
            </a:extLst>
          </p:cNvPr>
          <p:cNvSpPr/>
          <p:nvPr/>
        </p:nvSpPr>
        <p:spPr>
          <a:xfrm>
            <a:off x="-1260389" y="0"/>
            <a:ext cx="1688857" cy="685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79" name="Rectangle 1278">
            <a:extLst>
              <a:ext uri="{FF2B5EF4-FFF2-40B4-BE49-F238E27FC236}">
                <a16:creationId xmlns:a16="http://schemas.microsoft.com/office/drawing/2014/main" id="{0DDF4BCB-8F72-6EA2-21AA-2D9C771FE3C3}"/>
              </a:ext>
            </a:extLst>
          </p:cNvPr>
          <p:cNvSpPr/>
          <p:nvPr/>
        </p:nvSpPr>
        <p:spPr>
          <a:xfrm>
            <a:off x="11888970" y="-29270"/>
            <a:ext cx="1810553" cy="6887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82" name="Oval 1281">
            <a:extLst>
              <a:ext uri="{FF2B5EF4-FFF2-40B4-BE49-F238E27FC236}">
                <a16:creationId xmlns:a16="http://schemas.microsoft.com/office/drawing/2014/main" id="{3A70D02D-3E17-9849-C859-177B1737D747}"/>
              </a:ext>
            </a:extLst>
          </p:cNvPr>
          <p:cNvSpPr/>
          <p:nvPr/>
        </p:nvSpPr>
        <p:spPr>
          <a:xfrm>
            <a:off x="5794130" y="762997"/>
            <a:ext cx="108000" cy="1080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Brussels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3" name="Oval 1282">
            <a:extLst>
              <a:ext uri="{FF2B5EF4-FFF2-40B4-BE49-F238E27FC236}">
                <a16:creationId xmlns:a16="http://schemas.microsoft.com/office/drawing/2014/main" id="{B89B54F4-9983-F75C-F65E-74537CB05637}"/>
              </a:ext>
            </a:extLst>
          </p:cNvPr>
          <p:cNvSpPr/>
          <p:nvPr/>
        </p:nvSpPr>
        <p:spPr>
          <a:xfrm>
            <a:off x="5794130" y="924997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</a:t>
            </a:r>
            <a:r>
              <a:rPr lang="en-US" sz="1400" dirty="0" err="1">
                <a:solidFill>
                  <a:schemeClr val="accent3"/>
                </a:solidFill>
              </a:rPr>
              <a:t>Vejle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4" name="Oval 1283">
            <a:extLst>
              <a:ext uri="{FF2B5EF4-FFF2-40B4-BE49-F238E27FC236}">
                <a16:creationId xmlns:a16="http://schemas.microsoft.com/office/drawing/2014/main" id="{6479D2AD-3C03-CCB5-D61C-CB99B0751E84}"/>
              </a:ext>
            </a:extLst>
          </p:cNvPr>
          <p:cNvSpPr/>
          <p:nvPr/>
        </p:nvSpPr>
        <p:spPr>
          <a:xfrm>
            <a:off x="6938240" y="113633"/>
            <a:ext cx="108000" cy="108000"/>
          </a:xfrm>
          <a:prstGeom prst="ellipse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Paris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5" name="Oval 1284">
            <a:extLst>
              <a:ext uri="{FF2B5EF4-FFF2-40B4-BE49-F238E27FC236}">
                <a16:creationId xmlns:a16="http://schemas.microsoft.com/office/drawing/2014/main" id="{173ED5C6-3100-D5A0-A94B-4CEFE5E9DB41}"/>
              </a:ext>
            </a:extLst>
          </p:cNvPr>
          <p:cNvSpPr/>
          <p:nvPr/>
        </p:nvSpPr>
        <p:spPr>
          <a:xfrm>
            <a:off x="6938240" y="275974"/>
            <a:ext cx="108000" cy="108000"/>
          </a:xfrm>
          <a:prstGeom prst="ellipse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Lyon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6" name="Oval 1285">
            <a:extLst>
              <a:ext uri="{FF2B5EF4-FFF2-40B4-BE49-F238E27FC236}">
                <a16:creationId xmlns:a16="http://schemas.microsoft.com/office/drawing/2014/main" id="{0FD5C795-AC47-67AD-00BC-74C0F02F9B12}"/>
              </a:ext>
            </a:extLst>
          </p:cNvPr>
          <p:cNvSpPr/>
          <p:nvPr/>
        </p:nvSpPr>
        <p:spPr>
          <a:xfrm>
            <a:off x="6938240" y="440820"/>
            <a:ext cx="108000" cy="108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Warsaw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8" name="Oval 1287">
            <a:extLst>
              <a:ext uri="{FF2B5EF4-FFF2-40B4-BE49-F238E27FC236}">
                <a16:creationId xmlns:a16="http://schemas.microsoft.com/office/drawing/2014/main" id="{FC0A733F-6FCF-F357-2A82-AD27845B8A2B}"/>
              </a:ext>
            </a:extLst>
          </p:cNvPr>
          <p:cNvSpPr/>
          <p:nvPr/>
        </p:nvSpPr>
        <p:spPr>
          <a:xfrm>
            <a:off x="6938240" y="600656"/>
            <a:ext cx="108000" cy="1080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Milan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9" name="Oval 1288">
            <a:extLst>
              <a:ext uri="{FF2B5EF4-FFF2-40B4-BE49-F238E27FC236}">
                <a16:creationId xmlns:a16="http://schemas.microsoft.com/office/drawing/2014/main" id="{7FDE6A72-54D5-ED54-8793-F9B797381A83}"/>
              </a:ext>
            </a:extLst>
          </p:cNvPr>
          <p:cNvSpPr/>
          <p:nvPr/>
        </p:nvSpPr>
        <p:spPr>
          <a:xfrm>
            <a:off x="7540121" y="539395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Chennai (2)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0" name="Oval 1289">
            <a:extLst>
              <a:ext uri="{FF2B5EF4-FFF2-40B4-BE49-F238E27FC236}">
                <a16:creationId xmlns:a16="http://schemas.microsoft.com/office/drawing/2014/main" id="{861439F4-06E0-9969-A19C-775A30E78AE1}"/>
              </a:ext>
            </a:extLst>
          </p:cNvPr>
          <p:cNvSpPr/>
          <p:nvPr/>
        </p:nvSpPr>
        <p:spPr>
          <a:xfrm>
            <a:off x="6940990" y="762997"/>
            <a:ext cx="108000" cy="108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Basel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1" name="Oval 1290">
            <a:extLst>
              <a:ext uri="{FF2B5EF4-FFF2-40B4-BE49-F238E27FC236}">
                <a16:creationId xmlns:a16="http://schemas.microsoft.com/office/drawing/2014/main" id="{385AE76D-6144-235A-326A-2BDDF1C5BFE6}"/>
              </a:ext>
            </a:extLst>
          </p:cNvPr>
          <p:cNvSpPr/>
          <p:nvPr/>
        </p:nvSpPr>
        <p:spPr>
          <a:xfrm>
            <a:off x="6938240" y="924997"/>
            <a:ext cx="108000" cy="108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Zurich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2" name="Oval 1291">
            <a:extLst>
              <a:ext uri="{FF2B5EF4-FFF2-40B4-BE49-F238E27FC236}">
                <a16:creationId xmlns:a16="http://schemas.microsoft.com/office/drawing/2014/main" id="{60057CC0-1EBA-3BD4-58B8-6E55BCB5C189}"/>
              </a:ext>
            </a:extLst>
          </p:cNvPr>
          <p:cNvSpPr/>
          <p:nvPr/>
        </p:nvSpPr>
        <p:spPr>
          <a:xfrm>
            <a:off x="8082350" y="100883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Stockholm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3" name="Oval 1292">
            <a:extLst>
              <a:ext uri="{FF2B5EF4-FFF2-40B4-BE49-F238E27FC236}">
                <a16:creationId xmlns:a16="http://schemas.microsoft.com/office/drawing/2014/main" id="{292E9E18-92DD-734A-AF3D-96D47F8A008A}"/>
              </a:ext>
            </a:extLst>
          </p:cNvPr>
          <p:cNvSpPr/>
          <p:nvPr/>
        </p:nvSpPr>
        <p:spPr>
          <a:xfrm>
            <a:off x="8082350" y="263224"/>
            <a:ext cx="108000" cy="108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Vienna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4" name="Oval 1293">
            <a:extLst>
              <a:ext uri="{FF2B5EF4-FFF2-40B4-BE49-F238E27FC236}">
                <a16:creationId xmlns:a16="http://schemas.microsoft.com/office/drawing/2014/main" id="{A4ED773D-B1D9-63FB-B3E1-A12AF58A4C55}"/>
              </a:ext>
            </a:extLst>
          </p:cNvPr>
          <p:cNvSpPr/>
          <p:nvPr/>
        </p:nvSpPr>
        <p:spPr>
          <a:xfrm>
            <a:off x="8082350" y="428070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Munich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5" name="Oval 1294">
            <a:extLst>
              <a:ext uri="{FF2B5EF4-FFF2-40B4-BE49-F238E27FC236}">
                <a16:creationId xmlns:a16="http://schemas.microsoft.com/office/drawing/2014/main" id="{1BFD2B44-9BE9-0A90-7CA2-4001130D3580}"/>
              </a:ext>
            </a:extLst>
          </p:cNvPr>
          <p:cNvSpPr/>
          <p:nvPr/>
        </p:nvSpPr>
        <p:spPr>
          <a:xfrm>
            <a:off x="8082350" y="600656"/>
            <a:ext cx="108000" cy="108000"/>
          </a:xfrm>
          <a:prstGeom prst="ellipse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Budapest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8" name="Oval 1297">
            <a:extLst>
              <a:ext uri="{FF2B5EF4-FFF2-40B4-BE49-F238E27FC236}">
                <a16:creationId xmlns:a16="http://schemas.microsoft.com/office/drawing/2014/main" id="{C6325A86-BA8E-19A6-DB1F-07FE2986ABDB}"/>
              </a:ext>
            </a:extLst>
          </p:cNvPr>
          <p:cNvSpPr/>
          <p:nvPr/>
        </p:nvSpPr>
        <p:spPr>
          <a:xfrm>
            <a:off x="1000089" y="4276452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Seattle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9" name="Oval 1298">
            <a:extLst>
              <a:ext uri="{FF2B5EF4-FFF2-40B4-BE49-F238E27FC236}">
                <a16:creationId xmlns:a16="http://schemas.microsoft.com/office/drawing/2014/main" id="{BA62A270-C62C-A529-66F7-0280381376DB}"/>
              </a:ext>
            </a:extLst>
          </p:cNvPr>
          <p:cNvSpPr/>
          <p:nvPr/>
        </p:nvSpPr>
        <p:spPr>
          <a:xfrm>
            <a:off x="1000089" y="4438452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Burlington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0E9E58D-AC0C-8AAC-194C-F090E09111B5}"/>
              </a:ext>
            </a:extLst>
          </p:cNvPr>
          <p:cNvSpPr/>
          <p:nvPr/>
        </p:nvSpPr>
        <p:spPr>
          <a:xfrm>
            <a:off x="1000089" y="3140406"/>
            <a:ext cx="108000" cy="108000"/>
          </a:xfrm>
          <a:prstGeom prst="ellipse">
            <a:avLst/>
          </a:prstGeom>
          <a:solidFill>
            <a:srgbClr val="3333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Ottawa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7" name="Oval 1236">
            <a:extLst>
              <a:ext uri="{FF2B5EF4-FFF2-40B4-BE49-F238E27FC236}">
                <a16:creationId xmlns:a16="http://schemas.microsoft.com/office/drawing/2014/main" id="{EEBF69FB-4DF2-1952-4692-4A9E8FC7C395}"/>
              </a:ext>
            </a:extLst>
          </p:cNvPr>
          <p:cNvSpPr/>
          <p:nvPr/>
        </p:nvSpPr>
        <p:spPr>
          <a:xfrm>
            <a:off x="1000089" y="4600452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Baltimore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8" name="Oval 1237">
            <a:extLst>
              <a:ext uri="{FF2B5EF4-FFF2-40B4-BE49-F238E27FC236}">
                <a16:creationId xmlns:a16="http://schemas.microsoft.com/office/drawing/2014/main" id="{4BD4688D-0BDE-5811-9891-85A37FFEF1D9}"/>
              </a:ext>
            </a:extLst>
          </p:cNvPr>
          <p:cNvSpPr/>
          <p:nvPr/>
        </p:nvSpPr>
        <p:spPr>
          <a:xfrm>
            <a:off x="4143688" y="2667712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Glasgow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39" name="Oval 1238">
            <a:extLst>
              <a:ext uri="{FF2B5EF4-FFF2-40B4-BE49-F238E27FC236}">
                <a16:creationId xmlns:a16="http://schemas.microsoft.com/office/drawing/2014/main" id="{E4CBF59A-BC6C-1B5D-A3E6-8FC0AC41F4B0}"/>
              </a:ext>
            </a:extLst>
          </p:cNvPr>
          <p:cNvSpPr/>
          <p:nvPr/>
        </p:nvSpPr>
        <p:spPr>
          <a:xfrm>
            <a:off x="8088186" y="762997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Copenhagen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0" name="Oval 1239">
            <a:extLst>
              <a:ext uri="{FF2B5EF4-FFF2-40B4-BE49-F238E27FC236}">
                <a16:creationId xmlns:a16="http://schemas.microsoft.com/office/drawing/2014/main" id="{DDC33CC5-9F1A-41F1-7D18-E7E83D5C8F3A}"/>
              </a:ext>
            </a:extLst>
          </p:cNvPr>
          <p:cNvSpPr/>
          <p:nvPr/>
        </p:nvSpPr>
        <p:spPr>
          <a:xfrm>
            <a:off x="9880168" y="4293673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Guangzhou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1" name="Oval 1240">
            <a:extLst>
              <a:ext uri="{FF2B5EF4-FFF2-40B4-BE49-F238E27FC236}">
                <a16:creationId xmlns:a16="http://schemas.microsoft.com/office/drawing/2014/main" id="{4347E954-E371-0712-0F7E-BAF1AA4F000F}"/>
              </a:ext>
            </a:extLst>
          </p:cNvPr>
          <p:cNvSpPr/>
          <p:nvPr/>
        </p:nvSpPr>
        <p:spPr>
          <a:xfrm>
            <a:off x="4570392" y="598149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</a:t>
            </a:r>
            <a:r>
              <a:rPr lang="en-US" sz="1400" dirty="0" err="1">
                <a:solidFill>
                  <a:schemeClr val="accent3"/>
                </a:solidFill>
              </a:rPr>
              <a:t>Arba</a:t>
            </a:r>
            <a:r>
              <a:rPr lang="en-US" sz="1400" dirty="0">
                <a:solidFill>
                  <a:schemeClr val="accent3"/>
                </a:solidFill>
              </a:rPr>
              <a:t> Minch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6" name="Oval 1295">
            <a:extLst>
              <a:ext uri="{FF2B5EF4-FFF2-40B4-BE49-F238E27FC236}">
                <a16:creationId xmlns:a16="http://schemas.microsoft.com/office/drawing/2014/main" id="{466A019A-01BC-46AC-B608-A3E373C6D42D}"/>
              </a:ext>
            </a:extLst>
          </p:cNvPr>
          <p:cNvSpPr/>
          <p:nvPr/>
        </p:nvSpPr>
        <p:spPr>
          <a:xfrm>
            <a:off x="9880168" y="4455876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Hangzhou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6" name="Oval 1275">
            <a:extLst>
              <a:ext uri="{FF2B5EF4-FFF2-40B4-BE49-F238E27FC236}">
                <a16:creationId xmlns:a16="http://schemas.microsoft.com/office/drawing/2014/main" id="{13F1A52E-56EE-A09F-EAC5-FF20A9A34B71}"/>
              </a:ext>
            </a:extLst>
          </p:cNvPr>
          <p:cNvSpPr/>
          <p:nvPr/>
        </p:nvSpPr>
        <p:spPr>
          <a:xfrm>
            <a:off x="8082350" y="935583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Charleroi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77" name="Oval 1276">
            <a:extLst>
              <a:ext uri="{FF2B5EF4-FFF2-40B4-BE49-F238E27FC236}">
                <a16:creationId xmlns:a16="http://schemas.microsoft.com/office/drawing/2014/main" id="{6F079B77-FC9B-5E65-074E-C9DBE5C8B43D}"/>
              </a:ext>
            </a:extLst>
          </p:cNvPr>
          <p:cNvSpPr/>
          <p:nvPr/>
        </p:nvSpPr>
        <p:spPr>
          <a:xfrm>
            <a:off x="9400219" y="100883"/>
            <a:ext cx="108000" cy="108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Tartu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0" name="Oval 1279">
            <a:extLst>
              <a:ext uri="{FF2B5EF4-FFF2-40B4-BE49-F238E27FC236}">
                <a16:creationId xmlns:a16="http://schemas.microsoft.com/office/drawing/2014/main" id="{E19E607B-0E15-5667-72A9-85B2A0978DC6}"/>
              </a:ext>
            </a:extLst>
          </p:cNvPr>
          <p:cNvSpPr/>
          <p:nvPr/>
        </p:nvSpPr>
        <p:spPr>
          <a:xfrm>
            <a:off x="9400219" y="263224"/>
            <a:ext cx="108000" cy="108000"/>
          </a:xfrm>
          <a:prstGeom prst="ellipse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Berlin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1" name="Oval 1280">
            <a:extLst>
              <a:ext uri="{FF2B5EF4-FFF2-40B4-BE49-F238E27FC236}">
                <a16:creationId xmlns:a16="http://schemas.microsoft.com/office/drawing/2014/main" id="{A62AB749-1C4D-0C74-A94E-6FE18AA2A126}"/>
              </a:ext>
            </a:extLst>
          </p:cNvPr>
          <p:cNvSpPr/>
          <p:nvPr/>
        </p:nvSpPr>
        <p:spPr>
          <a:xfrm>
            <a:off x="9400219" y="428070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Greifswald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87" name="Oval 1286">
            <a:extLst>
              <a:ext uri="{FF2B5EF4-FFF2-40B4-BE49-F238E27FC236}">
                <a16:creationId xmlns:a16="http://schemas.microsoft.com/office/drawing/2014/main" id="{F01B96C4-932B-C2DD-AFD5-BE5EDA05C1E4}"/>
              </a:ext>
            </a:extLst>
          </p:cNvPr>
          <p:cNvSpPr/>
          <p:nvPr/>
        </p:nvSpPr>
        <p:spPr>
          <a:xfrm>
            <a:off x="9400219" y="600656"/>
            <a:ext cx="108000" cy="108000"/>
          </a:xfrm>
          <a:prstGeom prst="ellipse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Dresden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97" name="Oval 1296">
            <a:extLst>
              <a:ext uri="{FF2B5EF4-FFF2-40B4-BE49-F238E27FC236}">
                <a16:creationId xmlns:a16="http://schemas.microsoft.com/office/drawing/2014/main" id="{0205B11E-60EE-0C77-3F01-6B745E7EDDA5}"/>
              </a:ext>
            </a:extLst>
          </p:cNvPr>
          <p:cNvSpPr/>
          <p:nvPr/>
        </p:nvSpPr>
        <p:spPr>
          <a:xfrm>
            <a:off x="9406055" y="762997"/>
            <a:ext cx="108000" cy="108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Dublin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0" name="Oval 1299">
            <a:extLst>
              <a:ext uri="{FF2B5EF4-FFF2-40B4-BE49-F238E27FC236}">
                <a16:creationId xmlns:a16="http://schemas.microsoft.com/office/drawing/2014/main" id="{5379E634-2082-6F98-C5B7-4B6FA6CA8638}"/>
              </a:ext>
            </a:extLst>
          </p:cNvPr>
          <p:cNvSpPr/>
          <p:nvPr/>
        </p:nvSpPr>
        <p:spPr>
          <a:xfrm>
            <a:off x="9400219" y="935583"/>
            <a:ext cx="108000" cy="108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Vilnius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1" name="Oval 1300">
            <a:extLst>
              <a:ext uri="{FF2B5EF4-FFF2-40B4-BE49-F238E27FC236}">
                <a16:creationId xmlns:a16="http://schemas.microsoft.com/office/drawing/2014/main" id="{50960BED-1CD8-6E58-FB02-28D440318B8F}"/>
              </a:ext>
            </a:extLst>
          </p:cNvPr>
          <p:cNvSpPr/>
          <p:nvPr/>
        </p:nvSpPr>
        <p:spPr>
          <a:xfrm>
            <a:off x="10545994" y="100883"/>
            <a:ext cx="108000" cy="108000"/>
          </a:xfrm>
          <a:prstGeom prst="ellipse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Brno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2" name="Oval 1301">
            <a:extLst>
              <a:ext uri="{FF2B5EF4-FFF2-40B4-BE49-F238E27FC236}">
                <a16:creationId xmlns:a16="http://schemas.microsoft.com/office/drawing/2014/main" id="{01DDC7A1-DC18-FDBB-7BCC-FF60A521C628}"/>
              </a:ext>
            </a:extLst>
          </p:cNvPr>
          <p:cNvSpPr/>
          <p:nvPr/>
        </p:nvSpPr>
        <p:spPr>
          <a:xfrm>
            <a:off x="10545994" y="263224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Leiden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7" name="Oval 1306">
            <a:extLst>
              <a:ext uri="{FF2B5EF4-FFF2-40B4-BE49-F238E27FC236}">
                <a16:creationId xmlns:a16="http://schemas.microsoft.com/office/drawing/2014/main" id="{FD2E7873-287C-DE33-25DB-638E63AA874A}"/>
              </a:ext>
            </a:extLst>
          </p:cNvPr>
          <p:cNvSpPr/>
          <p:nvPr/>
        </p:nvSpPr>
        <p:spPr>
          <a:xfrm>
            <a:off x="4150327" y="2830053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Birmingham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8" name="Oval 1307">
            <a:extLst>
              <a:ext uri="{FF2B5EF4-FFF2-40B4-BE49-F238E27FC236}">
                <a16:creationId xmlns:a16="http://schemas.microsoft.com/office/drawing/2014/main" id="{25947F3A-652F-46B0-9F64-C6187718DB9C}"/>
              </a:ext>
            </a:extLst>
          </p:cNvPr>
          <p:cNvSpPr/>
          <p:nvPr/>
        </p:nvSpPr>
        <p:spPr>
          <a:xfrm>
            <a:off x="4150327" y="3000228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Edinburgh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10" name="Oval 1309">
            <a:extLst>
              <a:ext uri="{FF2B5EF4-FFF2-40B4-BE49-F238E27FC236}">
                <a16:creationId xmlns:a16="http://schemas.microsoft.com/office/drawing/2014/main" id="{A40390B1-E737-3CC9-E07D-1589D3440677}"/>
              </a:ext>
            </a:extLst>
          </p:cNvPr>
          <p:cNvSpPr/>
          <p:nvPr/>
        </p:nvSpPr>
        <p:spPr>
          <a:xfrm>
            <a:off x="7540121" y="555717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Kolkata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11" name="Oval 1310">
            <a:extLst>
              <a:ext uri="{FF2B5EF4-FFF2-40B4-BE49-F238E27FC236}">
                <a16:creationId xmlns:a16="http://schemas.microsoft.com/office/drawing/2014/main" id="{E70A078B-B483-5AAD-6224-7F0459F0AF2F}"/>
              </a:ext>
            </a:extLst>
          </p:cNvPr>
          <p:cNvSpPr/>
          <p:nvPr/>
        </p:nvSpPr>
        <p:spPr>
          <a:xfrm>
            <a:off x="4570392" y="6149344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Nairobi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3" name="Oval 1302">
            <a:extLst>
              <a:ext uri="{FF2B5EF4-FFF2-40B4-BE49-F238E27FC236}">
                <a16:creationId xmlns:a16="http://schemas.microsoft.com/office/drawing/2014/main" id="{DE8407E5-1686-FCC8-A2AA-E377D25CEDE1}"/>
              </a:ext>
            </a:extLst>
          </p:cNvPr>
          <p:cNvSpPr/>
          <p:nvPr/>
        </p:nvSpPr>
        <p:spPr>
          <a:xfrm>
            <a:off x="4150327" y="3172001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Southampton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42" name="Oval 1241">
            <a:extLst>
              <a:ext uri="{FF2B5EF4-FFF2-40B4-BE49-F238E27FC236}">
                <a16:creationId xmlns:a16="http://schemas.microsoft.com/office/drawing/2014/main" id="{BF9D50F6-0A69-75B2-D763-405498FDC229}"/>
              </a:ext>
            </a:extLst>
          </p:cNvPr>
          <p:cNvSpPr/>
          <p:nvPr/>
        </p:nvSpPr>
        <p:spPr>
          <a:xfrm>
            <a:off x="4143688" y="3343774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Leicester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0" name="Oval 1259">
            <a:extLst>
              <a:ext uri="{FF2B5EF4-FFF2-40B4-BE49-F238E27FC236}">
                <a16:creationId xmlns:a16="http://schemas.microsoft.com/office/drawing/2014/main" id="{8FF444A7-28CB-196E-5319-5987E71500DB}"/>
              </a:ext>
            </a:extLst>
          </p:cNvPr>
          <p:cNvSpPr/>
          <p:nvPr/>
        </p:nvSpPr>
        <p:spPr>
          <a:xfrm>
            <a:off x="10545994" y="425565"/>
            <a:ext cx="108000" cy="108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Lausanne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261" name="Oval 1260">
            <a:extLst>
              <a:ext uri="{FF2B5EF4-FFF2-40B4-BE49-F238E27FC236}">
                <a16:creationId xmlns:a16="http://schemas.microsoft.com/office/drawing/2014/main" id="{9AC66D40-3340-7F9B-5C28-2F05AE311F55}"/>
              </a:ext>
            </a:extLst>
          </p:cNvPr>
          <p:cNvSpPr/>
          <p:nvPr/>
        </p:nvSpPr>
        <p:spPr>
          <a:xfrm>
            <a:off x="4150327" y="3513949"/>
            <a:ext cx="108000" cy="1080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London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4" name="Oval 1303">
            <a:extLst>
              <a:ext uri="{FF2B5EF4-FFF2-40B4-BE49-F238E27FC236}">
                <a16:creationId xmlns:a16="http://schemas.microsoft.com/office/drawing/2014/main" id="{E2C68593-CBFB-D28E-DFDA-A9F91F35FCAB}"/>
              </a:ext>
            </a:extLst>
          </p:cNvPr>
          <p:cNvSpPr/>
          <p:nvPr/>
        </p:nvSpPr>
        <p:spPr>
          <a:xfrm>
            <a:off x="10545994" y="600656"/>
            <a:ext cx="108000" cy="108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Geneva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5" name="Oval 1304">
            <a:extLst>
              <a:ext uri="{FF2B5EF4-FFF2-40B4-BE49-F238E27FC236}">
                <a16:creationId xmlns:a16="http://schemas.microsoft.com/office/drawing/2014/main" id="{6B65BD24-536E-E0F3-FE00-A728D55E9D7F}"/>
              </a:ext>
            </a:extLst>
          </p:cNvPr>
          <p:cNvSpPr/>
          <p:nvPr/>
        </p:nvSpPr>
        <p:spPr>
          <a:xfrm>
            <a:off x="10545994" y="768119"/>
            <a:ext cx="108000" cy="108000"/>
          </a:xfrm>
          <a:prstGeom prst="ellipse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Luxemburg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6" name="Oval 1305">
            <a:extLst>
              <a:ext uri="{FF2B5EF4-FFF2-40B4-BE49-F238E27FC236}">
                <a16:creationId xmlns:a16="http://schemas.microsoft.com/office/drawing/2014/main" id="{67D2BD6E-17FF-2ADB-D44E-665FA115CDCA}"/>
              </a:ext>
            </a:extLst>
          </p:cNvPr>
          <p:cNvSpPr/>
          <p:nvPr/>
        </p:nvSpPr>
        <p:spPr>
          <a:xfrm>
            <a:off x="10545994" y="935583"/>
            <a:ext cx="108000" cy="10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Gothenburg</a:t>
            </a:r>
            <a:endParaRPr lang="nl-NL" sz="1400" dirty="0">
              <a:solidFill>
                <a:schemeClr val="accent3"/>
              </a:solidFill>
            </a:endParaRPr>
          </a:p>
        </p:txBody>
      </p:sp>
      <p:sp>
        <p:nvSpPr>
          <p:cNvPr id="1309" name="Oval 1308">
            <a:extLst>
              <a:ext uri="{FF2B5EF4-FFF2-40B4-BE49-F238E27FC236}">
                <a16:creationId xmlns:a16="http://schemas.microsoft.com/office/drawing/2014/main" id="{EE28B245-7B6F-9382-7CEB-D3AFFA501ECE}"/>
              </a:ext>
            </a:extLst>
          </p:cNvPr>
          <p:cNvSpPr/>
          <p:nvPr/>
        </p:nvSpPr>
        <p:spPr>
          <a:xfrm>
            <a:off x="9880168" y="3465088"/>
            <a:ext cx="108000" cy="108000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en-US" sz="1400" dirty="0">
                <a:solidFill>
                  <a:schemeClr val="accent3"/>
                </a:solidFill>
              </a:rPr>
              <a:t>   Beijing</a:t>
            </a:r>
            <a:endParaRPr lang="nl-NL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90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219</Words>
  <Application>Microsoft Office PowerPoint</Application>
  <PresentationFormat>Widescreen</PresentationFormat>
  <Paragraphs>114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 Dekker</dc:creator>
  <cp:lastModifiedBy>Andre Dekker</cp:lastModifiedBy>
  <cp:revision>27</cp:revision>
  <dcterms:created xsi:type="dcterms:W3CDTF">2023-06-18T10:05:57Z</dcterms:created>
  <dcterms:modified xsi:type="dcterms:W3CDTF">2024-03-28T08:12:04Z</dcterms:modified>
</cp:coreProperties>
</file>